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2"/>
  </p:notesMasterIdLst>
  <p:sldIdLst>
    <p:sldId id="322" r:id="rId2"/>
    <p:sldId id="317" r:id="rId3"/>
    <p:sldId id="310" r:id="rId4"/>
    <p:sldId id="323" r:id="rId5"/>
    <p:sldId id="330" r:id="rId6"/>
    <p:sldId id="328" r:id="rId7"/>
    <p:sldId id="313" r:id="rId8"/>
    <p:sldId id="285" r:id="rId9"/>
    <p:sldId id="299" r:id="rId10"/>
    <p:sldId id="286" r:id="rId11"/>
  </p:sldIdLst>
  <p:sldSz cx="9144000" cy="5143500" type="screen16x9"/>
  <p:notesSz cx="6797675" cy="9872663"/>
  <p:embeddedFontLst>
    <p:embeddedFont>
      <p:font typeface="Calibri" panose="020F0502020204030204" pitchFamily="34" charset="0"/>
      <p:regular r:id="rId13"/>
      <p:bold r:id="rId14"/>
      <p:italic r:id="rId15"/>
      <p:boldItalic r:id="rId16"/>
    </p:embeddedFont>
    <p:embeddedFont>
      <p:font typeface="Tahoma" panose="020B0604030504040204" pitchFamily="34" charset="0"/>
      <p:regular r:id="rId17"/>
      <p:bold r:id="rId18"/>
    </p:embeddedFont>
    <p:embeddedFont>
      <p:font typeface="Noto Sans Symbols"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4EC2FE-3AB2-4640-90F5-1D5B71F7A0FB}">
  <a:tblStyle styleId="{1E4EC2FE-3AB2-4640-90F5-1D5B71F7A0F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714" y="102"/>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FEB607-F7D3-4CE4-AAFB-FFB5B6442ACC}" type="doc">
      <dgm:prSet loTypeId="urn:microsoft.com/office/officeart/2005/8/layout/process1" loCatId="process" qsTypeId="urn:microsoft.com/office/officeart/2005/8/quickstyle/3d3" qsCatId="3D" csTypeId="urn:microsoft.com/office/officeart/2005/8/colors/accent1_2" csCatId="accent1" phldr="1"/>
      <dgm:spPr/>
    </dgm:pt>
    <dgm:pt modelId="{CD65F88F-CB3E-4414-A1E3-4CC08C064E0D}">
      <dgm:prSet phldrT="[Texto]"/>
      <dgm:spPr/>
      <dgm:t>
        <a:bodyPr/>
        <a:lstStyle/>
        <a:p>
          <a:r>
            <a:rPr lang="es-ES" dirty="0" smtClean="0"/>
            <a:t>SPR</a:t>
          </a:r>
        </a:p>
        <a:p>
          <a:endParaRPr lang="es-ES" dirty="0" smtClean="0"/>
        </a:p>
      </dgm:t>
    </dgm:pt>
    <dgm:pt modelId="{96A0E3E0-8026-4279-B8D3-E1BF5E4259BB}" type="parTrans" cxnId="{4947AC53-4219-4218-95BC-335CE1E15683}">
      <dgm:prSet/>
      <dgm:spPr/>
      <dgm:t>
        <a:bodyPr/>
        <a:lstStyle/>
        <a:p>
          <a:endParaRPr lang="es-ES"/>
        </a:p>
      </dgm:t>
    </dgm:pt>
    <dgm:pt modelId="{40FEB93A-F49C-46CB-9222-0CFBD0682D72}" type="sibTrans" cxnId="{4947AC53-4219-4218-95BC-335CE1E15683}">
      <dgm:prSet/>
      <dgm:spPr/>
      <dgm:t>
        <a:bodyPr/>
        <a:lstStyle/>
        <a:p>
          <a:endParaRPr lang="es-ES"/>
        </a:p>
      </dgm:t>
    </dgm:pt>
    <dgm:pt modelId="{763A893F-3179-43A5-9AEE-4E00A2A373ED}">
      <dgm:prSet phldrT="[Texto]"/>
      <dgm:spPr/>
      <dgm:t>
        <a:bodyPr/>
        <a:lstStyle/>
        <a:p>
          <a:r>
            <a:rPr lang="es-ES" dirty="0" smtClean="0"/>
            <a:t>Carga de plan de acción</a:t>
          </a:r>
          <a:endParaRPr lang="es-ES" dirty="0"/>
        </a:p>
      </dgm:t>
    </dgm:pt>
    <dgm:pt modelId="{91DEF6CB-C633-4BBA-8DCE-5E590CE2BC31}" type="parTrans" cxnId="{A462B3F8-9C53-4DF6-A3B7-123C9507F254}">
      <dgm:prSet/>
      <dgm:spPr/>
      <dgm:t>
        <a:bodyPr/>
        <a:lstStyle/>
        <a:p>
          <a:endParaRPr lang="es-ES"/>
        </a:p>
      </dgm:t>
    </dgm:pt>
    <dgm:pt modelId="{18A177F9-87F2-4921-81F7-0CAEAEE5F958}" type="sibTrans" cxnId="{A462B3F8-9C53-4DF6-A3B7-123C9507F254}">
      <dgm:prSet/>
      <dgm:spPr/>
      <dgm:t>
        <a:bodyPr/>
        <a:lstStyle/>
        <a:p>
          <a:endParaRPr lang="es-ES"/>
        </a:p>
      </dgm:t>
    </dgm:pt>
    <dgm:pt modelId="{DEED00BA-606A-4717-B57A-8C2F210A3027}">
      <dgm:prSet phldrT="[Texto]"/>
      <dgm:spPr/>
      <dgm:t>
        <a:bodyPr/>
        <a:lstStyle/>
        <a:p>
          <a:r>
            <a:rPr lang="es-ES" dirty="0" smtClean="0"/>
            <a:t>Metas</a:t>
          </a:r>
        </a:p>
        <a:p>
          <a:r>
            <a:rPr lang="es-ES" dirty="0" smtClean="0"/>
            <a:t>Costo</a:t>
          </a:r>
        </a:p>
        <a:p>
          <a:r>
            <a:rPr lang="es-ES" dirty="0" smtClean="0"/>
            <a:t>Beneficiarios</a:t>
          </a:r>
        </a:p>
        <a:p>
          <a:r>
            <a:rPr lang="es-ES" dirty="0" smtClean="0"/>
            <a:t>distrito</a:t>
          </a:r>
          <a:endParaRPr lang="es-ES" dirty="0"/>
        </a:p>
      </dgm:t>
    </dgm:pt>
    <dgm:pt modelId="{9217B6C5-D9F0-4619-A4B2-D802C1E06F97}" type="parTrans" cxnId="{8DF47FF0-D669-455E-84FD-0CD5B1F6BA80}">
      <dgm:prSet/>
      <dgm:spPr/>
      <dgm:t>
        <a:bodyPr/>
        <a:lstStyle/>
        <a:p>
          <a:endParaRPr lang="es-ES"/>
        </a:p>
      </dgm:t>
    </dgm:pt>
    <dgm:pt modelId="{A95F8C73-F0EB-4DE6-9D7E-9DBB439E486F}" type="sibTrans" cxnId="{8DF47FF0-D669-455E-84FD-0CD5B1F6BA80}">
      <dgm:prSet/>
      <dgm:spPr/>
      <dgm:t>
        <a:bodyPr/>
        <a:lstStyle/>
        <a:p>
          <a:endParaRPr lang="es-ES"/>
        </a:p>
      </dgm:t>
    </dgm:pt>
    <dgm:pt modelId="{81064330-C143-4758-942D-95268E284C9A}" type="pres">
      <dgm:prSet presAssocID="{2CFEB607-F7D3-4CE4-AAFB-FFB5B6442ACC}" presName="Name0" presStyleCnt="0">
        <dgm:presLayoutVars>
          <dgm:dir/>
          <dgm:resizeHandles val="exact"/>
        </dgm:presLayoutVars>
      </dgm:prSet>
      <dgm:spPr/>
    </dgm:pt>
    <dgm:pt modelId="{69E8DC0F-EAF3-4396-B88A-1C89CCCCE246}" type="pres">
      <dgm:prSet presAssocID="{CD65F88F-CB3E-4414-A1E3-4CC08C064E0D}" presName="node" presStyleLbl="node1" presStyleIdx="0" presStyleCnt="3">
        <dgm:presLayoutVars>
          <dgm:bulletEnabled val="1"/>
        </dgm:presLayoutVars>
      </dgm:prSet>
      <dgm:spPr/>
      <dgm:t>
        <a:bodyPr/>
        <a:lstStyle/>
        <a:p>
          <a:endParaRPr lang="es-ES"/>
        </a:p>
      </dgm:t>
    </dgm:pt>
    <dgm:pt modelId="{EA7C01D1-138C-40E5-9A5D-590EB00E718F}" type="pres">
      <dgm:prSet presAssocID="{40FEB93A-F49C-46CB-9222-0CFBD0682D72}" presName="sibTrans" presStyleLbl="sibTrans2D1" presStyleIdx="0" presStyleCnt="2"/>
      <dgm:spPr/>
      <dgm:t>
        <a:bodyPr/>
        <a:lstStyle/>
        <a:p>
          <a:endParaRPr lang="es-ES"/>
        </a:p>
      </dgm:t>
    </dgm:pt>
    <dgm:pt modelId="{69739B53-6586-453B-8B96-99A22C728F94}" type="pres">
      <dgm:prSet presAssocID="{40FEB93A-F49C-46CB-9222-0CFBD0682D72}" presName="connectorText" presStyleLbl="sibTrans2D1" presStyleIdx="0" presStyleCnt="2"/>
      <dgm:spPr/>
      <dgm:t>
        <a:bodyPr/>
        <a:lstStyle/>
        <a:p>
          <a:endParaRPr lang="es-ES"/>
        </a:p>
      </dgm:t>
    </dgm:pt>
    <dgm:pt modelId="{71FDC4E6-233F-4A5E-BD8B-F8AC56E9ADC1}" type="pres">
      <dgm:prSet presAssocID="{763A893F-3179-43A5-9AEE-4E00A2A373ED}" presName="node" presStyleLbl="node1" presStyleIdx="1" presStyleCnt="3">
        <dgm:presLayoutVars>
          <dgm:bulletEnabled val="1"/>
        </dgm:presLayoutVars>
      </dgm:prSet>
      <dgm:spPr/>
      <dgm:t>
        <a:bodyPr/>
        <a:lstStyle/>
        <a:p>
          <a:endParaRPr lang="es-ES"/>
        </a:p>
      </dgm:t>
    </dgm:pt>
    <dgm:pt modelId="{10F0C81F-33D8-4875-A9FB-6CD9602576E3}" type="pres">
      <dgm:prSet presAssocID="{18A177F9-87F2-4921-81F7-0CAEAEE5F958}" presName="sibTrans" presStyleLbl="sibTrans2D1" presStyleIdx="1" presStyleCnt="2"/>
      <dgm:spPr/>
      <dgm:t>
        <a:bodyPr/>
        <a:lstStyle/>
        <a:p>
          <a:endParaRPr lang="es-ES"/>
        </a:p>
      </dgm:t>
    </dgm:pt>
    <dgm:pt modelId="{86118E43-3646-4463-B7E2-B8532BE2CD68}" type="pres">
      <dgm:prSet presAssocID="{18A177F9-87F2-4921-81F7-0CAEAEE5F958}" presName="connectorText" presStyleLbl="sibTrans2D1" presStyleIdx="1" presStyleCnt="2"/>
      <dgm:spPr/>
      <dgm:t>
        <a:bodyPr/>
        <a:lstStyle/>
        <a:p>
          <a:endParaRPr lang="es-ES"/>
        </a:p>
      </dgm:t>
    </dgm:pt>
    <dgm:pt modelId="{7F6E9008-FA53-44AE-A350-62B774D68853}" type="pres">
      <dgm:prSet presAssocID="{DEED00BA-606A-4717-B57A-8C2F210A3027}" presName="node" presStyleLbl="node1" presStyleIdx="2" presStyleCnt="3">
        <dgm:presLayoutVars>
          <dgm:bulletEnabled val="1"/>
        </dgm:presLayoutVars>
      </dgm:prSet>
      <dgm:spPr/>
      <dgm:t>
        <a:bodyPr/>
        <a:lstStyle/>
        <a:p>
          <a:endParaRPr lang="es-ES"/>
        </a:p>
      </dgm:t>
    </dgm:pt>
  </dgm:ptLst>
  <dgm:cxnLst>
    <dgm:cxn modelId="{87A01DAE-35B1-4320-9245-B68DB5C144C3}" type="presOf" srcId="{40FEB93A-F49C-46CB-9222-0CFBD0682D72}" destId="{EA7C01D1-138C-40E5-9A5D-590EB00E718F}" srcOrd="0" destOrd="0" presId="urn:microsoft.com/office/officeart/2005/8/layout/process1"/>
    <dgm:cxn modelId="{15716E22-CDBA-40DB-A8AC-DFB817BF5A69}" type="presOf" srcId="{18A177F9-87F2-4921-81F7-0CAEAEE5F958}" destId="{10F0C81F-33D8-4875-A9FB-6CD9602576E3}" srcOrd="0" destOrd="0" presId="urn:microsoft.com/office/officeart/2005/8/layout/process1"/>
    <dgm:cxn modelId="{816894AE-42D0-43C3-B41D-C09360E0CA8A}" type="presOf" srcId="{763A893F-3179-43A5-9AEE-4E00A2A373ED}" destId="{71FDC4E6-233F-4A5E-BD8B-F8AC56E9ADC1}" srcOrd="0" destOrd="0" presId="urn:microsoft.com/office/officeart/2005/8/layout/process1"/>
    <dgm:cxn modelId="{A462B3F8-9C53-4DF6-A3B7-123C9507F254}" srcId="{2CFEB607-F7D3-4CE4-AAFB-FFB5B6442ACC}" destId="{763A893F-3179-43A5-9AEE-4E00A2A373ED}" srcOrd="1" destOrd="0" parTransId="{91DEF6CB-C633-4BBA-8DCE-5E590CE2BC31}" sibTransId="{18A177F9-87F2-4921-81F7-0CAEAEE5F958}"/>
    <dgm:cxn modelId="{7ACCAA68-E105-4D84-8909-B31527F4BD6C}" type="presOf" srcId="{DEED00BA-606A-4717-B57A-8C2F210A3027}" destId="{7F6E9008-FA53-44AE-A350-62B774D68853}" srcOrd="0" destOrd="0" presId="urn:microsoft.com/office/officeart/2005/8/layout/process1"/>
    <dgm:cxn modelId="{908903F5-E544-4F0E-AD21-2A33FD861443}" type="presOf" srcId="{2CFEB607-F7D3-4CE4-AAFB-FFB5B6442ACC}" destId="{81064330-C143-4758-942D-95268E284C9A}" srcOrd="0" destOrd="0" presId="urn:microsoft.com/office/officeart/2005/8/layout/process1"/>
    <dgm:cxn modelId="{85A6E126-8364-4F56-8E62-EEBDAA7B7D22}" type="presOf" srcId="{18A177F9-87F2-4921-81F7-0CAEAEE5F958}" destId="{86118E43-3646-4463-B7E2-B8532BE2CD68}" srcOrd="1" destOrd="0" presId="urn:microsoft.com/office/officeart/2005/8/layout/process1"/>
    <dgm:cxn modelId="{16C2A23C-7280-4D81-8822-CACAB9E64798}" type="presOf" srcId="{CD65F88F-CB3E-4414-A1E3-4CC08C064E0D}" destId="{69E8DC0F-EAF3-4396-B88A-1C89CCCCE246}" srcOrd="0" destOrd="0" presId="urn:microsoft.com/office/officeart/2005/8/layout/process1"/>
    <dgm:cxn modelId="{4C566E00-A664-4A04-B37C-D0E449EEEDD5}" type="presOf" srcId="{40FEB93A-F49C-46CB-9222-0CFBD0682D72}" destId="{69739B53-6586-453B-8B96-99A22C728F94}" srcOrd="1" destOrd="0" presId="urn:microsoft.com/office/officeart/2005/8/layout/process1"/>
    <dgm:cxn modelId="{4947AC53-4219-4218-95BC-335CE1E15683}" srcId="{2CFEB607-F7D3-4CE4-AAFB-FFB5B6442ACC}" destId="{CD65F88F-CB3E-4414-A1E3-4CC08C064E0D}" srcOrd="0" destOrd="0" parTransId="{96A0E3E0-8026-4279-B8D3-E1BF5E4259BB}" sibTransId="{40FEB93A-F49C-46CB-9222-0CFBD0682D72}"/>
    <dgm:cxn modelId="{8DF47FF0-D669-455E-84FD-0CD5B1F6BA80}" srcId="{2CFEB607-F7D3-4CE4-AAFB-FFB5B6442ACC}" destId="{DEED00BA-606A-4717-B57A-8C2F210A3027}" srcOrd="2" destOrd="0" parTransId="{9217B6C5-D9F0-4619-A4B2-D802C1E06F97}" sibTransId="{A95F8C73-F0EB-4DE6-9D7E-9DBB439E486F}"/>
    <dgm:cxn modelId="{006BD723-AD9C-46A6-8685-44F1E7D72ED7}" type="presParOf" srcId="{81064330-C143-4758-942D-95268E284C9A}" destId="{69E8DC0F-EAF3-4396-B88A-1C89CCCCE246}" srcOrd="0" destOrd="0" presId="urn:microsoft.com/office/officeart/2005/8/layout/process1"/>
    <dgm:cxn modelId="{CF092013-4804-4CD6-8ECF-75E2E12AA681}" type="presParOf" srcId="{81064330-C143-4758-942D-95268E284C9A}" destId="{EA7C01D1-138C-40E5-9A5D-590EB00E718F}" srcOrd="1" destOrd="0" presId="urn:microsoft.com/office/officeart/2005/8/layout/process1"/>
    <dgm:cxn modelId="{A6AFC4A3-3354-4489-BF8C-B6AA3083071E}" type="presParOf" srcId="{EA7C01D1-138C-40E5-9A5D-590EB00E718F}" destId="{69739B53-6586-453B-8B96-99A22C728F94}" srcOrd="0" destOrd="0" presId="urn:microsoft.com/office/officeart/2005/8/layout/process1"/>
    <dgm:cxn modelId="{457F2069-1891-4AB5-A45F-DB098F190C0A}" type="presParOf" srcId="{81064330-C143-4758-942D-95268E284C9A}" destId="{71FDC4E6-233F-4A5E-BD8B-F8AC56E9ADC1}" srcOrd="2" destOrd="0" presId="urn:microsoft.com/office/officeart/2005/8/layout/process1"/>
    <dgm:cxn modelId="{EE6A9F23-4972-4095-AA14-D262A06E870E}" type="presParOf" srcId="{81064330-C143-4758-942D-95268E284C9A}" destId="{10F0C81F-33D8-4875-A9FB-6CD9602576E3}" srcOrd="3" destOrd="0" presId="urn:microsoft.com/office/officeart/2005/8/layout/process1"/>
    <dgm:cxn modelId="{B0124069-13CD-4857-940F-871BA969ACAF}" type="presParOf" srcId="{10F0C81F-33D8-4875-A9FB-6CD9602576E3}" destId="{86118E43-3646-4463-B7E2-B8532BE2CD68}" srcOrd="0" destOrd="0" presId="urn:microsoft.com/office/officeart/2005/8/layout/process1"/>
    <dgm:cxn modelId="{0A7C2834-4E86-4AE5-9232-99338A5DBFD4}" type="presParOf" srcId="{81064330-C143-4758-942D-95268E284C9A}" destId="{7F6E9008-FA53-44AE-A350-62B774D68853}"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7567BF-5DB0-4B85-8B7F-29A6AEC80530}" type="doc">
      <dgm:prSet loTypeId="urn:microsoft.com/office/officeart/2005/8/layout/hProcess9" loCatId="process" qsTypeId="urn:microsoft.com/office/officeart/2005/8/quickstyle/simple3" qsCatId="simple" csTypeId="urn:microsoft.com/office/officeart/2005/8/colors/colorful1" csCatId="colorful" phldr="1"/>
      <dgm:spPr/>
      <dgm:t>
        <a:bodyPr/>
        <a:lstStyle/>
        <a:p>
          <a:endParaRPr lang="es-ES"/>
        </a:p>
      </dgm:t>
    </dgm:pt>
    <dgm:pt modelId="{B21F39F1-C911-4052-A8A1-712B34BF0A6F}">
      <dgm:prSet phldrT="[Texto]"/>
      <dgm:spPr/>
      <dgm:t>
        <a:bodyPr/>
        <a:lstStyle/>
        <a:p>
          <a:pPr algn="l"/>
          <a:r>
            <a:rPr lang="es-ES" sz="1200" b="1" dirty="0" smtClean="0"/>
            <a:t>MH</a:t>
          </a:r>
          <a:endParaRPr lang="es-ES" sz="1200" b="1" dirty="0"/>
        </a:p>
      </dgm:t>
    </dgm:pt>
    <dgm:pt modelId="{139D791B-897B-44CF-8D08-E8B1593B0852}" type="parTrans" cxnId="{841263E6-42F8-437B-9846-A394E9730DFF}">
      <dgm:prSet/>
      <dgm:spPr/>
      <dgm:t>
        <a:bodyPr/>
        <a:lstStyle/>
        <a:p>
          <a:endParaRPr lang="es-ES"/>
        </a:p>
      </dgm:t>
    </dgm:pt>
    <dgm:pt modelId="{5C29C9BC-C774-44CF-AAC5-5F3D12FFD911}" type="sibTrans" cxnId="{841263E6-42F8-437B-9846-A394E9730DFF}">
      <dgm:prSet/>
      <dgm:spPr/>
      <dgm:t>
        <a:bodyPr/>
        <a:lstStyle/>
        <a:p>
          <a:endParaRPr lang="es-ES"/>
        </a:p>
      </dgm:t>
    </dgm:pt>
    <dgm:pt modelId="{100A72D0-64CE-432B-803D-B17EB60B8086}">
      <dgm:prSet phldrT="[Texto]" custT="1"/>
      <dgm:spPr/>
      <dgm:t>
        <a:bodyPr/>
        <a:lstStyle/>
        <a:p>
          <a:pPr algn="l"/>
          <a:r>
            <a:rPr lang="es-ES" sz="1100" dirty="0" smtClean="0"/>
            <a:t>Presentar expediente creación de nuevo producto</a:t>
          </a:r>
          <a:endParaRPr lang="es-ES" sz="1100" dirty="0"/>
        </a:p>
      </dgm:t>
    </dgm:pt>
    <dgm:pt modelId="{69EF197B-32F3-4E1F-A44D-86544CC200B9}" type="parTrans" cxnId="{CD0836FC-AA29-431A-838D-5C0ABEB0BC7D}">
      <dgm:prSet/>
      <dgm:spPr/>
      <dgm:t>
        <a:bodyPr/>
        <a:lstStyle/>
        <a:p>
          <a:endParaRPr lang="es-ES"/>
        </a:p>
      </dgm:t>
    </dgm:pt>
    <dgm:pt modelId="{DBFB9478-EF8A-4411-BA3D-93CB94561B8D}" type="sibTrans" cxnId="{CD0836FC-AA29-431A-838D-5C0ABEB0BC7D}">
      <dgm:prSet/>
      <dgm:spPr/>
      <dgm:t>
        <a:bodyPr/>
        <a:lstStyle/>
        <a:p>
          <a:endParaRPr lang="es-ES"/>
        </a:p>
      </dgm:t>
    </dgm:pt>
    <dgm:pt modelId="{222A0188-AEDD-47D7-AB6C-CE24E5756F70}">
      <dgm:prSet phldrT="[Texto]" custT="1"/>
      <dgm:spPr/>
      <dgm:t>
        <a:bodyPr/>
        <a:lstStyle/>
        <a:p>
          <a:pPr algn="l"/>
          <a:r>
            <a:rPr lang="es-ES" sz="1100" dirty="0" smtClean="0"/>
            <a:t>Presentar expediente de transferencia correspondiente al Decreto 1761</a:t>
          </a:r>
          <a:endParaRPr lang="es-ES" sz="1100" dirty="0"/>
        </a:p>
      </dgm:t>
    </dgm:pt>
    <dgm:pt modelId="{3BC94A86-CFED-4FD3-9617-D6CB2E01C16A}" type="parTrans" cxnId="{992D0D09-EECC-40D5-8552-BA6EA6F796AE}">
      <dgm:prSet/>
      <dgm:spPr/>
      <dgm:t>
        <a:bodyPr/>
        <a:lstStyle/>
        <a:p>
          <a:endParaRPr lang="es-ES"/>
        </a:p>
      </dgm:t>
    </dgm:pt>
    <dgm:pt modelId="{22F9AD61-BDCC-408A-B35D-3AD8BBE40BA7}" type="sibTrans" cxnId="{992D0D09-EECC-40D5-8552-BA6EA6F796AE}">
      <dgm:prSet/>
      <dgm:spPr/>
      <dgm:t>
        <a:bodyPr/>
        <a:lstStyle/>
        <a:p>
          <a:endParaRPr lang="es-ES"/>
        </a:p>
      </dgm:t>
    </dgm:pt>
    <dgm:pt modelId="{4B7CF3E6-19CE-4000-BEB7-352F4EE2BC43}">
      <dgm:prSet phldrT="[Texto]" custT="1"/>
      <dgm:spPr/>
      <dgm:t>
        <a:bodyPr/>
        <a:lstStyle/>
        <a:p>
          <a:pPr algn="l"/>
          <a:r>
            <a:rPr lang="es-ES" sz="1100" b="1" dirty="0" smtClean="0"/>
            <a:t>STP</a:t>
          </a:r>
          <a:endParaRPr lang="es-ES" sz="1100" b="1" dirty="0"/>
        </a:p>
      </dgm:t>
    </dgm:pt>
    <dgm:pt modelId="{AE28E402-583E-45E5-B41A-668C31EFBB8B}" type="parTrans" cxnId="{6EA1FE29-FBFA-4A37-96D7-354F881E93ED}">
      <dgm:prSet/>
      <dgm:spPr/>
      <dgm:t>
        <a:bodyPr/>
        <a:lstStyle/>
        <a:p>
          <a:endParaRPr lang="es-ES"/>
        </a:p>
      </dgm:t>
    </dgm:pt>
    <dgm:pt modelId="{5A3A9AB0-DD11-4865-90F0-6869BD85ED52}" type="sibTrans" cxnId="{6EA1FE29-FBFA-4A37-96D7-354F881E93ED}">
      <dgm:prSet/>
      <dgm:spPr/>
      <dgm:t>
        <a:bodyPr/>
        <a:lstStyle/>
        <a:p>
          <a:endParaRPr lang="es-ES"/>
        </a:p>
      </dgm:t>
    </dgm:pt>
    <dgm:pt modelId="{10F1A4A5-00F4-4864-93EE-03E0C09E75BD}">
      <dgm:prSet phldrT="[Texto]" custT="1"/>
      <dgm:spPr/>
      <dgm:t>
        <a:bodyPr/>
        <a:lstStyle/>
        <a:p>
          <a:pPr algn="just"/>
          <a:r>
            <a:rPr lang="es-PY" sz="1100" i="0" dirty="0" smtClean="0"/>
            <a:t>Los OEE </a:t>
          </a:r>
          <a:r>
            <a:rPr lang="es-PY" sz="1100" b="1" i="0" dirty="0" smtClean="0">
              <a:solidFill>
                <a:srgbClr val="FF0000"/>
              </a:solidFill>
            </a:rPr>
            <a:t>deberán comunicar a la STP a más tardar dentro de los 15 días posteriores a la aprobación </a:t>
          </a:r>
          <a:r>
            <a:rPr lang="es-PY" sz="1100" i="0" dirty="0" smtClean="0"/>
            <a:t>de la modificación presupuestaria.</a:t>
          </a:r>
          <a:endParaRPr lang="es-ES" sz="1100" i="0" dirty="0"/>
        </a:p>
      </dgm:t>
    </dgm:pt>
    <dgm:pt modelId="{FAE8AAF6-F458-4516-A66C-7D6C3CD9AB70}" type="parTrans" cxnId="{EB36B13E-FD83-4F82-AC12-EC55619C803D}">
      <dgm:prSet/>
      <dgm:spPr/>
      <dgm:t>
        <a:bodyPr/>
        <a:lstStyle/>
        <a:p>
          <a:endParaRPr lang="es-ES"/>
        </a:p>
      </dgm:t>
    </dgm:pt>
    <dgm:pt modelId="{60DAF511-C99C-4361-AA96-91D2377D914E}" type="sibTrans" cxnId="{EB36B13E-FD83-4F82-AC12-EC55619C803D}">
      <dgm:prSet/>
      <dgm:spPr/>
      <dgm:t>
        <a:bodyPr/>
        <a:lstStyle/>
        <a:p>
          <a:endParaRPr lang="es-ES"/>
        </a:p>
      </dgm:t>
    </dgm:pt>
    <dgm:pt modelId="{5DA1DAE7-8F3A-4184-8D53-53309FB6B9ED}">
      <dgm:prSet phldrT="[Texto]" custT="1"/>
      <dgm:spPr/>
      <dgm:t>
        <a:bodyPr/>
        <a:lstStyle/>
        <a:p>
          <a:pPr algn="just"/>
          <a:r>
            <a:rPr lang="es-PY" sz="1100" i="0" dirty="0" smtClean="0"/>
            <a:t>Presentar </a:t>
          </a:r>
          <a:r>
            <a:rPr lang="es-PY" sz="1100" b="1" i="0" dirty="0" smtClean="0">
              <a:solidFill>
                <a:srgbClr val="FF0000"/>
              </a:solidFill>
            </a:rPr>
            <a:t>nota de la máxima autoridad acompañada de la disposición legal </a:t>
          </a:r>
          <a:r>
            <a:rPr lang="es-PY" sz="1100" i="0" dirty="0" smtClean="0"/>
            <a:t>que aprobó la modificación presupuestaria</a:t>
          </a:r>
          <a:r>
            <a:rPr lang="es-PY" sz="1000" i="0" dirty="0" smtClean="0"/>
            <a:t>.</a:t>
          </a:r>
          <a:endParaRPr lang="es-ES" sz="1000" i="0" dirty="0"/>
        </a:p>
      </dgm:t>
    </dgm:pt>
    <dgm:pt modelId="{E5DE9955-F49C-4046-8D3B-022AF866CDD0}" type="parTrans" cxnId="{35DC92D6-0E0F-4210-9F5E-9BA1516CF0E8}">
      <dgm:prSet/>
      <dgm:spPr/>
      <dgm:t>
        <a:bodyPr/>
        <a:lstStyle/>
        <a:p>
          <a:endParaRPr lang="es-ES"/>
        </a:p>
      </dgm:t>
    </dgm:pt>
    <dgm:pt modelId="{17561BCA-A682-4B5D-950B-268D564597E6}" type="sibTrans" cxnId="{35DC92D6-0E0F-4210-9F5E-9BA1516CF0E8}">
      <dgm:prSet/>
      <dgm:spPr/>
      <dgm:t>
        <a:bodyPr/>
        <a:lstStyle/>
        <a:p>
          <a:endParaRPr lang="es-ES"/>
        </a:p>
      </dgm:t>
    </dgm:pt>
    <dgm:pt modelId="{682CA2FA-9653-48FA-8375-66B6AB3D59E7}">
      <dgm:prSet phldrT="[Texto]" custT="1"/>
      <dgm:spPr/>
      <dgm:t>
        <a:bodyPr/>
        <a:lstStyle/>
        <a:p>
          <a:pPr algn="l"/>
          <a:r>
            <a:rPr lang="es-ES" sz="1100" b="1" dirty="0" smtClean="0"/>
            <a:t>STP</a:t>
          </a:r>
          <a:endParaRPr lang="es-ES" sz="1100" b="1" dirty="0"/>
        </a:p>
      </dgm:t>
    </dgm:pt>
    <dgm:pt modelId="{AB381889-FFAD-43DC-8905-57D7669A6C5B}" type="parTrans" cxnId="{FAD9CCD4-D25C-4F45-ACDF-BBC7DDABA3BE}">
      <dgm:prSet/>
      <dgm:spPr/>
      <dgm:t>
        <a:bodyPr/>
        <a:lstStyle/>
        <a:p>
          <a:endParaRPr lang="es-ES"/>
        </a:p>
      </dgm:t>
    </dgm:pt>
    <dgm:pt modelId="{6E18B29D-27CE-40C2-83DD-76F1238FC6DD}" type="sibTrans" cxnId="{FAD9CCD4-D25C-4F45-ACDF-BBC7DDABA3BE}">
      <dgm:prSet/>
      <dgm:spPr/>
      <dgm:t>
        <a:bodyPr/>
        <a:lstStyle/>
        <a:p>
          <a:endParaRPr lang="es-ES"/>
        </a:p>
      </dgm:t>
    </dgm:pt>
    <dgm:pt modelId="{CED51D38-CECB-4C09-B85E-81B65DD52563}">
      <dgm:prSet phldrT="[Texto]" custT="1"/>
      <dgm:spPr/>
      <dgm:t>
        <a:bodyPr/>
        <a:lstStyle/>
        <a:p>
          <a:pPr algn="just"/>
          <a:r>
            <a:rPr lang="es-PY" sz="1100" i="0" dirty="0" smtClean="0"/>
            <a:t>Ajustar las metas de producción de bienes y servicios en el SPR</a:t>
          </a:r>
          <a:endParaRPr lang="es-ES" sz="1100" i="0" dirty="0"/>
        </a:p>
      </dgm:t>
    </dgm:pt>
    <dgm:pt modelId="{DBB9E4B9-8A32-4022-BD88-E17CC28E07EE}" type="parTrans" cxnId="{7CF85795-226E-4349-ACA2-4CCF08562560}">
      <dgm:prSet/>
      <dgm:spPr/>
      <dgm:t>
        <a:bodyPr/>
        <a:lstStyle/>
        <a:p>
          <a:endParaRPr lang="es-ES"/>
        </a:p>
      </dgm:t>
    </dgm:pt>
    <dgm:pt modelId="{DED51C6C-7F8D-4CE9-94F9-5CE4436324FE}" type="sibTrans" cxnId="{7CF85795-226E-4349-ACA2-4CCF08562560}">
      <dgm:prSet/>
      <dgm:spPr/>
      <dgm:t>
        <a:bodyPr/>
        <a:lstStyle/>
        <a:p>
          <a:endParaRPr lang="es-ES"/>
        </a:p>
      </dgm:t>
    </dgm:pt>
    <dgm:pt modelId="{F3BFBB5B-F7A0-42D3-BC1E-B9026625814E}">
      <dgm:prSet phldrT="[Texto]" custT="1"/>
      <dgm:spPr/>
      <dgm:t>
        <a:bodyPr/>
        <a:lstStyle/>
        <a:p>
          <a:pPr algn="just"/>
          <a:r>
            <a:rPr lang="es-PY" sz="1100" b="1" i="0" dirty="0" smtClean="0">
              <a:solidFill>
                <a:schemeClr val="dk1"/>
              </a:solidFill>
            </a:rPr>
            <a:t>El ajuste de metas de producción de bienes y servicios en el SPR será exclusiva responsabilidad de cada OEE</a:t>
          </a:r>
          <a:endParaRPr lang="es-ES" sz="1100" i="0" dirty="0"/>
        </a:p>
      </dgm:t>
    </dgm:pt>
    <dgm:pt modelId="{B4578FE1-9794-4948-93F9-C44FDFB9A9F0}" type="parTrans" cxnId="{1282656F-9A67-420A-AE01-760D359353E2}">
      <dgm:prSet/>
      <dgm:spPr/>
      <dgm:t>
        <a:bodyPr/>
        <a:lstStyle/>
        <a:p>
          <a:endParaRPr lang="es-ES"/>
        </a:p>
      </dgm:t>
    </dgm:pt>
    <dgm:pt modelId="{4953B36A-5B8B-41BB-9A7A-4AF4D94C26DC}" type="sibTrans" cxnId="{1282656F-9A67-420A-AE01-760D359353E2}">
      <dgm:prSet/>
      <dgm:spPr/>
      <dgm:t>
        <a:bodyPr/>
        <a:lstStyle/>
        <a:p>
          <a:endParaRPr lang="es-ES"/>
        </a:p>
      </dgm:t>
    </dgm:pt>
    <dgm:pt modelId="{68AE1454-0F10-4519-B99A-748611DBF638}">
      <dgm:prSet phldrT="[Texto]"/>
      <dgm:spPr/>
      <dgm:t>
        <a:bodyPr/>
        <a:lstStyle/>
        <a:p>
          <a:pPr algn="l"/>
          <a:endParaRPr lang="es-ES" sz="900" dirty="0"/>
        </a:p>
      </dgm:t>
    </dgm:pt>
    <dgm:pt modelId="{6526C035-C1BC-4153-9B76-E2DEEBDE5BC9}" type="parTrans" cxnId="{BFF0F429-5D0F-4CE8-A5BD-C41D75EF07FB}">
      <dgm:prSet/>
      <dgm:spPr/>
      <dgm:t>
        <a:bodyPr/>
        <a:lstStyle/>
        <a:p>
          <a:endParaRPr lang="es-ES"/>
        </a:p>
      </dgm:t>
    </dgm:pt>
    <dgm:pt modelId="{509059B1-CD2A-448F-94F8-25816829D38C}" type="sibTrans" cxnId="{BFF0F429-5D0F-4CE8-A5BD-C41D75EF07FB}">
      <dgm:prSet/>
      <dgm:spPr/>
      <dgm:t>
        <a:bodyPr/>
        <a:lstStyle/>
        <a:p>
          <a:endParaRPr lang="es-ES"/>
        </a:p>
      </dgm:t>
    </dgm:pt>
    <dgm:pt modelId="{9C2925EC-8965-44E7-AFE7-ED4619F231FF}" type="pres">
      <dgm:prSet presAssocID="{927567BF-5DB0-4B85-8B7F-29A6AEC80530}" presName="CompostProcess" presStyleCnt="0">
        <dgm:presLayoutVars>
          <dgm:dir/>
          <dgm:resizeHandles val="exact"/>
        </dgm:presLayoutVars>
      </dgm:prSet>
      <dgm:spPr/>
      <dgm:t>
        <a:bodyPr/>
        <a:lstStyle/>
        <a:p>
          <a:endParaRPr lang="es-ES"/>
        </a:p>
      </dgm:t>
    </dgm:pt>
    <dgm:pt modelId="{96572585-FEF1-4BB3-B6C2-2A40D16986A9}" type="pres">
      <dgm:prSet presAssocID="{927567BF-5DB0-4B85-8B7F-29A6AEC80530}" presName="arrow" presStyleLbl="bgShp" presStyleIdx="0" presStyleCnt="1"/>
      <dgm:spPr/>
    </dgm:pt>
    <dgm:pt modelId="{B6B80A5D-0C76-43B6-B7EB-86D04C44A218}" type="pres">
      <dgm:prSet presAssocID="{927567BF-5DB0-4B85-8B7F-29A6AEC80530}" presName="linearProcess" presStyleCnt="0"/>
      <dgm:spPr/>
    </dgm:pt>
    <dgm:pt modelId="{220CA723-0A88-493D-94EE-D0F81B4F606D}" type="pres">
      <dgm:prSet presAssocID="{B21F39F1-C911-4052-A8A1-712B34BF0A6F}" presName="textNode" presStyleLbl="node1" presStyleIdx="0" presStyleCnt="3" custScaleY="121209">
        <dgm:presLayoutVars>
          <dgm:bulletEnabled val="1"/>
        </dgm:presLayoutVars>
      </dgm:prSet>
      <dgm:spPr/>
      <dgm:t>
        <a:bodyPr/>
        <a:lstStyle/>
        <a:p>
          <a:endParaRPr lang="es-ES"/>
        </a:p>
      </dgm:t>
    </dgm:pt>
    <dgm:pt modelId="{F9A29628-0886-4F45-88FA-B77AAFC5016A}" type="pres">
      <dgm:prSet presAssocID="{5C29C9BC-C774-44CF-AAC5-5F3D12FFD911}" presName="sibTrans" presStyleCnt="0"/>
      <dgm:spPr/>
    </dgm:pt>
    <dgm:pt modelId="{164CF3FC-D2EB-4F19-A521-F04E584CB3B0}" type="pres">
      <dgm:prSet presAssocID="{4B7CF3E6-19CE-4000-BEB7-352F4EE2BC43}" presName="textNode" presStyleLbl="node1" presStyleIdx="1" presStyleCnt="3" custScaleX="136143" custScaleY="119273">
        <dgm:presLayoutVars>
          <dgm:bulletEnabled val="1"/>
        </dgm:presLayoutVars>
      </dgm:prSet>
      <dgm:spPr/>
      <dgm:t>
        <a:bodyPr/>
        <a:lstStyle/>
        <a:p>
          <a:endParaRPr lang="es-ES"/>
        </a:p>
      </dgm:t>
    </dgm:pt>
    <dgm:pt modelId="{DABACB46-FCAB-4F72-9750-942F26F24ADA}" type="pres">
      <dgm:prSet presAssocID="{5A3A9AB0-DD11-4865-90F0-6869BD85ED52}" presName="sibTrans" presStyleCnt="0"/>
      <dgm:spPr/>
    </dgm:pt>
    <dgm:pt modelId="{2E275812-8A88-49A9-A2C2-EAC25FB6EFFE}" type="pres">
      <dgm:prSet presAssocID="{682CA2FA-9653-48FA-8375-66B6AB3D59E7}" presName="textNode" presStyleLbl="node1" presStyleIdx="2" presStyleCnt="3" custScaleX="113495" custScaleY="120305">
        <dgm:presLayoutVars>
          <dgm:bulletEnabled val="1"/>
        </dgm:presLayoutVars>
      </dgm:prSet>
      <dgm:spPr/>
      <dgm:t>
        <a:bodyPr/>
        <a:lstStyle/>
        <a:p>
          <a:endParaRPr lang="es-ES"/>
        </a:p>
      </dgm:t>
    </dgm:pt>
  </dgm:ptLst>
  <dgm:cxnLst>
    <dgm:cxn modelId="{E276201C-784F-4B76-A72F-8C1987AF6DAA}" type="presOf" srcId="{682CA2FA-9653-48FA-8375-66B6AB3D59E7}" destId="{2E275812-8A88-49A9-A2C2-EAC25FB6EFFE}" srcOrd="0" destOrd="0" presId="urn:microsoft.com/office/officeart/2005/8/layout/hProcess9"/>
    <dgm:cxn modelId="{8817D430-FDC0-4C8E-86EB-9619757CD1DA}" type="presOf" srcId="{CED51D38-CECB-4C09-B85E-81B65DD52563}" destId="{2E275812-8A88-49A9-A2C2-EAC25FB6EFFE}" srcOrd="0" destOrd="1" presId="urn:microsoft.com/office/officeart/2005/8/layout/hProcess9"/>
    <dgm:cxn modelId="{FAD9CCD4-D25C-4F45-ACDF-BBC7DDABA3BE}" srcId="{927567BF-5DB0-4B85-8B7F-29A6AEC80530}" destId="{682CA2FA-9653-48FA-8375-66B6AB3D59E7}" srcOrd="2" destOrd="0" parTransId="{AB381889-FFAD-43DC-8905-57D7669A6C5B}" sibTransId="{6E18B29D-27CE-40C2-83DD-76F1238FC6DD}"/>
    <dgm:cxn modelId="{B6FE2866-D25F-4C18-A057-EAB98B8FB8DF}" type="presOf" srcId="{F3BFBB5B-F7A0-42D3-BC1E-B9026625814E}" destId="{2E275812-8A88-49A9-A2C2-EAC25FB6EFFE}" srcOrd="0" destOrd="2" presId="urn:microsoft.com/office/officeart/2005/8/layout/hProcess9"/>
    <dgm:cxn modelId="{992D0D09-EECC-40D5-8552-BA6EA6F796AE}" srcId="{B21F39F1-C911-4052-A8A1-712B34BF0A6F}" destId="{222A0188-AEDD-47D7-AB6C-CE24E5756F70}" srcOrd="1" destOrd="0" parTransId="{3BC94A86-CFED-4FD3-9617-D6CB2E01C16A}" sibTransId="{22F9AD61-BDCC-408A-B35D-3AD8BBE40BA7}"/>
    <dgm:cxn modelId="{AF80EAD4-9EA9-4738-B840-C493D8C59A30}" type="presOf" srcId="{68AE1454-0F10-4519-B99A-748611DBF638}" destId="{2E275812-8A88-49A9-A2C2-EAC25FB6EFFE}" srcOrd="0" destOrd="3" presId="urn:microsoft.com/office/officeart/2005/8/layout/hProcess9"/>
    <dgm:cxn modelId="{BFF0F429-5D0F-4CE8-A5BD-C41D75EF07FB}" srcId="{682CA2FA-9653-48FA-8375-66B6AB3D59E7}" destId="{68AE1454-0F10-4519-B99A-748611DBF638}" srcOrd="2" destOrd="0" parTransId="{6526C035-C1BC-4153-9B76-E2DEEBDE5BC9}" sibTransId="{509059B1-CD2A-448F-94F8-25816829D38C}"/>
    <dgm:cxn modelId="{7CF85795-226E-4349-ACA2-4CCF08562560}" srcId="{682CA2FA-9653-48FA-8375-66B6AB3D59E7}" destId="{CED51D38-CECB-4C09-B85E-81B65DD52563}" srcOrd="0" destOrd="0" parTransId="{DBB9E4B9-8A32-4022-BD88-E17CC28E07EE}" sibTransId="{DED51C6C-7F8D-4CE9-94F9-5CE4436324FE}"/>
    <dgm:cxn modelId="{76391DC1-8338-4EFB-8DE3-079CB1872767}" type="presOf" srcId="{100A72D0-64CE-432B-803D-B17EB60B8086}" destId="{220CA723-0A88-493D-94EE-D0F81B4F606D}" srcOrd="0" destOrd="1" presId="urn:microsoft.com/office/officeart/2005/8/layout/hProcess9"/>
    <dgm:cxn modelId="{CA61C80F-C5E6-4B1E-8454-DA593C043BE4}" type="presOf" srcId="{10F1A4A5-00F4-4864-93EE-03E0C09E75BD}" destId="{164CF3FC-D2EB-4F19-A521-F04E584CB3B0}" srcOrd="0" destOrd="1" presId="urn:microsoft.com/office/officeart/2005/8/layout/hProcess9"/>
    <dgm:cxn modelId="{ACF5335A-CE95-4B63-A039-7CE36F90F8EF}" type="presOf" srcId="{927567BF-5DB0-4B85-8B7F-29A6AEC80530}" destId="{9C2925EC-8965-44E7-AFE7-ED4619F231FF}" srcOrd="0" destOrd="0" presId="urn:microsoft.com/office/officeart/2005/8/layout/hProcess9"/>
    <dgm:cxn modelId="{EB36B13E-FD83-4F82-AC12-EC55619C803D}" srcId="{4B7CF3E6-19CE-4000-BEB7-352F4EE2BC43}" destId="{10F1A4A5-00F4-4864-93EE-03E0C09E75BD}" srcOrd="0" destOrd="0" parTransId="{FAE8AAF6-F458-4516-A66C-7D6C3CD9AB70}" sibTransId="{60DAF511-C99C-4361-AA96-91D2377D914E}"/>
    <dgm:cxn modelId="{86633447-0DB7-48DF-BCB7-490087793DEC}" type="presOf" srcId="{B21F39F1-C911-4052-A8A1-712B34BF0A6F}" destId="{220CA723-0A88-493D-94EE-D0F81B4F606D}" srcOrd="0" destOrd="0" presId="urn:microsoft.com/office/officeart/2005/8/layout/hProcess9"/>
    <dgm:cxn modelId="{0C82A0B1-ECB7-406D-9E3A-A8C6DE8D29A0}" type="presOf" srcId="{222A0188-AEDD-47D7-AB6C-CE24E5756F70}" destId="{220CA723-0A88-493D-94EE-D0F81B4F606D}" srcOrd="0" destOrd="2" presId="urn:microsoft.com/office/officeart/2005/8/layout/hProcess9"/>
    <dgm:cxn modelId="{60231636-86B9-4EAE-8F17-6782B0787A10}" type="presOf" srcId="{4B7CF3E6-19CE-4000-BEB7-352F4EE2BC43}" destId="{164CF3FC-D2EB-4F19-A521-F04E584CB3B0}" srcOrd="0" destOrd="0" presId="urn:microsoft.com/office/officeart/2005/8/layout/hProcess9"/>
    <dgm:cxn modelId="{1282656F-9A67-420A-AE01-760D359353E2}" srcId="{682CA2FA-9653-48FA-8375-66B6AB3D59E7}" destId="{F3BFBB5B-F7A0-42D3-BC1E-B9026625814E}" srcOrd="1" destOrd="0" parTransId="{B4578FE1-9794-4948-93F9-C44FDFB9A9F0}" sibTransId="{4953B36A-5B8B-41BB-9A7A-4AF4D94C26DC}"/>
    <dgm:cxn modelId="{6EA1FE29-FBFA-4A37-96D7-354F881E93ED}" srcId="{927567BF-5DB0-4B85-8B7F-29A6AEC80530}" destId="{4B7CF3E6-19CE-4000-BEB7-352F4EE2BC43}" srcOrd="1" destOrd="0" parTransId="{AE28E402-583E-45E5-B41A-668C31EFBB8B}" sibTransId="{5A3A9AB0-DD11-4865-90F0-6869BD85ED52}"/>
    <dgm:cxn modelId="{35DC92D6-0E0F-4210-9F5E-9BA1516CF0E8}" srcId="{4B7CF3E6-19CE-4000-BEB7-352F4EE2BC43}" destId="{5DA1DAE7-8F3A-4184-8D53-53309FB6B9ED}" srcOrd="1" destOrd="0" parTransId="{E5DE9955-F49C-4046-8D3B-022AF866CDD0}" sibTransId="{17561BCA-A682-4B5D-950B-268D564597E6}"/>
    <dgm:cxn modelId="{841263E6-42F8-437B-9846-A394E9730DFF}" srcId="{927567BF-5DB0-4B85-8B7F-29A6AEC80530}" destId="{B21F39F1-C911-4052-A8A1-712B34BF0A6F}" srcOrd="0" destOrd="0" parTransId="{139D791B-897B-44CF-8D08-E8B1593B0852}" sibTransId="{5C29C9BC-C774-44CF-AAC5-5F3D12FFD911}"/>
    <dgm:cxn modelId="{3145ED46-9BAD-42F6-B54F-0EE1E570BA10}" type="presOf" srcId="{5DA1DAE7-8F3A-4184-8D53-53309FB6B9ED}" destId="{164CF3FC-D2EB-4F19-A521-F04E584CB3B0}" srcOrd="0" destOrd="2" presId="urn:microsoft.com/office/officeart/2005/8/layout/hProcess9"/>
    <dgm:cxn modelId="{CD0836FC-AA29-431A-838D-5C0ABEB0BC7D}" srcId="{B21F39F1-C911-4052-A8A1-712B34BF0A6F}" destId="{100A72D0-64CE-432B-803D-B17EB60B8086}" srcOrd="0" destOrd="0" parTransId="{69EF197B-32F3-4E1F-A44D-86544CC200B9}" sibTransId="{DBFB9478-EF8A-4411-BA3D-93CB94561B8D}"/>
    <dgm:cxn modelId="{1B3118B7-8512-406F-9ADA-3E17BFAA0EBF}" type="presParOf" srcId="{9C2925EC-8965-44E7-AFE7-ED4619F231FF}" destId="{96572585-FEF1-4BB3-B6C2-2A40D16986A9}" srcOrd="0" destOrd="0" presId="urn:microsoft.com/office/officeart/2005/8/layout/hProcess9"/>
    <dgm:cxn modelId="{7271BE66-BAF1-41ED-8FA5-CF040201DD7B}" type="presParOf" srcId="{9C2925EC-8965-44E7-AFE7-ED4619F231FF}" destId="{B6B80A5D-0C76-43B6-B7EB-86D04C44A218}" srcOrd="1" destOrd="0" presId="urn:microsoft.com/office/officeart/2005/8/layout/hProcess9"/>
    <dgm:cxn modelId="{7471003C-8EAD-4772-AB0C-CB89F80CD150}" type="presParOf" srcId="{B6B80A5D-0C76-43B6-B7EB-86D04C44A218}" destId="{220CA723-0A88-493D-94EE-D0F81B4F606D}" srcOrd="0" destOrd="0" presId="urn:microsoft.com/office/officeart/2005/8/layout/hProcess9"/>
    <dgm:cxn modelId="{D4ECABE6-086A-4B5B-BD78-89B3168E6854}" type="presParOf" srcId="{B6B80A5D-0C76-43B6-B7EB-86D04C44A218}" destId="{F9A29628-0886-4F45-88FA-B77AAFC5016A}" srcOrd="1" destOrd="0" presId="urn:microsoft.com/office/officeart/2005/8/layout/hProcess9"/>
    <dgm:cxn modelId="{18301032-42E6-4D48-A013-AC5D78544B1F}" type="presParOf" srcId="{B6B80A5D-0C76-43B6-B7EB-86D04C44A218}" destId="{164CF3FC-D2EB-4F19-A521-F04E584CB3B0}" srcOrd="2" destOrd="0" presId="urn:microsoft.com/office/officeart/2005/8/layout/hProcess9"/>
    <dgm:cxn modelId="{F7BC02E8-E04C-40B1-A749-6263997CE710}" type="presParOf" srcId="{B6B80A5D-0C76-43B6-B7EB-86D04C44A218}" destId="{DABACB46-FCAB-4F72-9750-942F26F24ADA}" srcOrd="3" destOrd="0" presId="urn:microsoft.com/office/officeart/2005/8/layout/hProcess9"/>
    <dgm:cxn modelId="{0CE664E9-3B5B-42C8-B22F-35F852C2BC15}" type="presParOf" srcId="{B6B80A5D-0C76-43B6-B7EB-86D04C44A218}" destId="{2E275812-8A88-49A9-A2C2-EAC25FB6EFFE}" srcOrd="4"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5FBE15-E856-49D1-A010-9948CFACB466}"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ES"/>
        </a:p>
      </dgm:t>
    </dgm:pt>
    <dgm:pt modelId="{1D4CA9BE-AF71-4FA8-A9BF-1E1C5F52018D}">
      <dgm:prSet phldrT="[Texto]"/>
      <dgm:spPr/>
      <dgm:t>
        <a:bodyPr/>
        <a:lstStyle/>
        <a:p>
          <a:r>
            <a:rPr lang="es-ES" dirty="0" smtClean="0"/>
            <a:t>Decreto Reglamentario  N° 1145</a:t>
          </a:r>
          <a:endParaRPr lang="es-ES" dirty="0"/>
        </a:p>
      </dgm:t>
    </dgm:pt>
    <dgm:pt modelId="{FC6D501D-95A2-4D76-A53B-6762EF5A4CB9}" type="parTrans" cxnId="{207E6564-28DF-42C4-85D1-08A71BF90195}">
      <dgm:prSet/>
      <dgm:spPr/>
      <dgm:t>
        <a:bodyPr/>
        <a:lstStyle/>
        <a:p>
          <a:endParaRPr lang="es-ES"/>
        </a:p>
      </dgm:t>
    </dgm:pt>
    <dgm:pt modelId="{A83AAF5C-2EC7-405A-9703-C5A2D6710509}" type="sibTrans" cxnId="{207E6564-28DF-42C4-85D1-08A71BF90195}">
      <dgm:prSet/>
      <dgm:spPr/>
      <dgm:t>
        <a:bodyPr/>
        <a:lstStyle/>
        <a:p>
          <a:endParaRPr lang="es-ES"/>
        </a:p>
      </dgm:t>
    </dgm:pt>
    <dgm:pt modelId="{03E56E07-2FF3-4E96-9A86-90222E203D26}">
      <dgm:prSet phldrT="[Texto]" custT="1"/>
      <dgm:spPr/>
      <dgm:t>
        <a:bodyPr/>
        <a:lstStyle/>
        <a:p>
          <a:pPr algn="just"/>
          <a:r>
            <a:rPr lang="es-PY" sz="1050" i="0" dirty="0" smtClean="0"/>
            <a:t>Art. 61 Inciso b) ….. </a:t>
          </a:r>
          <a:r>
            <a:rPr lang="es-PY" sz="1050" i="0" dirty="0" smtClean="0">
              <a:solidFill>
                <a:schemeClr val="dk1"/>
              </a:solidFill>
            </a:rPr>
            <a:t>El avance del Plan de Acción, según programación vigente y conforme a lo establecido en el inciso anterior, será declarado en el módulo de monitoreo de planes del SPR en el </a:t>
          </a:r>
          <a:r>
            <a:rPr lang="es-PY" sz="1050" i="0" u="sng" dirty="0" smtClean="0">
              <a:solidFill>
                <a:schemeClr val="dk1"/>
              </a:solidFill>
            </a:rPr>
            <a:t>Reporte B 16-03 “Avances de metas”, </a:t>
          </a:r>
          <a:r>
            <a:rPr lang="es-PY" sz="1050" i="0" dirty="0" smtClean="0">
              <a:solidFill>
                <a:schemeClr val="dk1"/>
              </a:solidFill>
            </a:rPr>
            <a:t>en un plazo máximo de diez (10) días corridos posterior al mes cerrado. </a:t>
          </a:r>
          <a:endParaRPr lang="es-ES" sz="1050" i="0" dirty="0"/>
        </a:p>
      </dgm:t>
    </dgm:pt>
    <dgm:pt modelId="{118C7988-C1C1-4AC3-B669-9ECABDB51823}" type="parTrans" cxnId="{87F2DBC1-7882-44EE-B55B-AAAD20D93824}">
      <dgm:prSet/>
      <dgm:spPr/>
      <dgm:t>
        <a:bodyPr/>
        <a:lstStyle/>
        <a:p>
          <a:endParaRPr lang="es-ES"/>
        </a:p>
      </dgm:t>
    </dgm:pt>
    <dgm:pt modelId="{F168C3C4-DF5E-465F-8583-A1BF8376AD59}" type="sibTrans" cxnId="{87F2DBC1-7882-44EE-B55B-AAAD20D93824}">
      <dgm:prSet/>
      <dgm:spPr/>
      <dgm:t>
        <a:bodyPr/>
        <a:lstStyle/>
        <a:p>
          <a:endParaRPr lang="es-ES"/>
        </a:p>
      </dgm:t>
    </dgm:pt>
    <dgm:pt modelId="{8B4DEBED-9224-4E05-A62A-3ECC309225A7}">
      <dgm:prSet phldrT="[Texto]"/>
      <dgm:spPr/>
      <dgm:t>
        <a:bodyPr/>
        <a:lstStyle/>
        <a:p>
          <a:r>
            <a:rPr lang="es-ES" dirty="0" smtClean="0"/>
            <a:t>Decreto Ampliación N° 1761</a:t>
          </a:r>
          <a:endParaRPr lang="es-ES" dirty="0"/>
        </a:p>
      </dgm:t>
    </dgm:pt>
    <dgm:pt modelId="{E70573EC-79E7-4355-99D6-8FB1C1BF42D9}" type="parTrans" cxnId="{B6303AAC-E041-44DD-B620-81997B226612}">
      <dgm:prSet/>
      <dgm:spPr/>
      <dgm:t>
        <a:bodyPr/>
        <a:lstStyle/>
        <a:p>
          <a:endParaRPr lang="es-ES"/>
        </a:p>
      </dgm:t>
    </dgm:pt>
    <dgm:pt modelId="{FD232221-2AD2-45EC-B6BD-5F2553871402}" type="sibTrans" cxnId="{B6303AAC-E041-44DD-B620-81997B226612}">
      <dgm:prSet/>
      <dgm:spPr/>
      <dgm:t>
        <a:bodyPr/>
        <a:lstStyle/>
        <a:p>
          <a:endParaRPr lang="es-ES"/>
        </a:p>
      </dgm:t>
    </dgm:pt>
    <dgm:pt modelId="{9D2F5D96-BD05-4C72-B225-D970FA701E35}">
      <dgm:prSet phldrT="[Texto]" custT="1"/>
      <dgm:spPr/>
      <dgm:t>
        <a:bodyPr/>
        <a:lstStyle/>
        <a:p>
          <a:pPr algn="just"/>
          <a:r>
            <a:rPr lang="es-ES" sz="1050" i="0" dirty="0" smtClean="0"/>
            <a:t>Art. 11 b)Declaración de avances: El avance del plan de acción, de las </a:t>
          </a:r>
          <a:r>
            <a:rPr lang="es-ES" sz="1050" b="1" i="0" dirty="0" smtClean="0">
              <a:solidFill>
                <a:srgbClr val="FF0000"/>
              </a:solidFill>
            </a:rPr>
            <a:t>Gobernaciones</a:t>
          </a:r>
          <a:r>
            <a:rPr lang="es-ES" sz="1050" i="0" dirty="0" smtClean="0"/>
            <a:t> y Municipalidades, según programación vigente y conforme a lo establecido en el inciso anterior, será declarado en el módulo de monitoreo de planes del SPR en el Tablero de Control, en un plazo máximo de (10) días corridos posteriores al mes cerrado</a:t>
          </a:r>
          <a:endParaRPr lang="es-ES" sz="1050" i="0" dirty="0"/>
        </a:p>
      </dgm:t>
    </dgm:pt>
    <dgm:pt modelId="{078C6B00-DA18-45F6-A32F-5217814D70E3}" type="parTrans" cxnId="{0C826FC4-0712-41DE-B3AC-32B7322DAB1C}">
      <dgm:prSet/>
      <dgm:spPr/>
      <dgm:t>
        <a:bodyPr/>
        <a:lstStyle/>
        <a:p>
          <a:endParaRPr lang="es-ES"/>
        </a:p>
      </dgm:t>
    </dgm:pt>
    <dgm:pt modelId="{7CDAD732-ED19-41EB-AF96-272A25F830F5}" type="sibTrans" cxnId="{0C826FC4-0712-41DE-B3AC-32B7322DAB1C}">
      <dgm:prSet/>
      <dgm:spPr/>
      <dgm:t>
        <a:bodyPr/>
        <a:lstStyle/>
        <a:p>
          <a:endParaRPr lang="es-ES"/>
        </a:p>
      </dgm:t>
    </dgm:pt>
    <dgm:pt modelId="{C6425826-410A-4AFA-93F9-8BAEB03B43E8}" type="pres">
      <dgm:prSet presAssocID="{B65FBE15-E856-49D1-A010-9948CFACB466}" presName="list" presStyleCnt="0">
        <dgm:presLayoutVars>
          <dgm:dir/>
          <dgm:animLvl val="lvl"/>
        </dgm:presLayoutVars>
      </dgm:prSet>
      <dgm:spPr/>
      <dgm:t>
        <a:bodyPr/>
        <a:lstStyle/>
        <a:p>
          <a:endParaRPr lang="es-ES"/>
        </a:p>
      </dgm:t>
    </dgm:pt>
    <dgm:pt modelId="{86317471-8BAE-4413-A10E-CC4CD78DA65C}" type="pres">
      <dgm:prSet presAssocID="{1D4CA9BE-AF71-4FA8-A9BF-1E1C5F52018D}" presName="posSpace" presStyleCnt="0"/>
      <dgm:spPr/>
    </dgm:pt>
    <dgm:pt modelId="{0A097359-1174-43B6-96FA-993011CC1FB2}" type="pres">
      <dgm:prSet presAssocID="{1D4CA9BE-AF71-4FA8-A9BF-1E1C5F52018D}" presName="vertFlow" presStyleCnt="0"/>
      <dgm:spPr/>
    </dgm:pt>
    <dgm:pt modelId="{3188E413-9CCB-474C-99D3-4961B91CB4D7}" type="pres">
      <dgm:prSet presAssocID="{1D4CA9BE-AF71-4FA8-A9BF-1E1C5F52018D}" presName="topSpace" presStyleCnt="0"/>
      <dgm:spPr/>
    </dgm:pt>
    <dgm:pt modelId="{97273E0E-2041-44E0-ABE7-89432ABB0190}" type="pres">
      <dgm:prSet presAssocID="{1D4CA9BE-AF71-4FA8-A9BF-1E1C5F52018D}" presName="firstComp" presStyleCnt="0"/>
      <dgm:spPr/>
    </dgm:pt>
    <dgm:pt modelId="{AE9B1319-85C5-4FC8-A723-408A06F7FA0E}" type="pres">
      <dgm:prSet presAssocID="{1D4CA9BE-AF71-4FA8-A9BF-1E1C5F52018D}" presName="firstChild" presStyleLbl="bgAccFollowNode1" presStyleIdx="0" presStyleCnt="2" custScaleX="156588" custScaleY="178021" custLinFactNeighborX="-1046" custLinFactNeighborY="10925"/>
      <dgm:spPr/>
      <dgm:t>
        <a:bodyPr/>
        <a:lstStyle/>
        <a:p>
          <a:endParaRPr lang="es-ES"/>
        </a:p>
      </dgm:t>
    </dgm:pt>
    <dgm:pt modelId="{27B80075-11BB-424E-84FE-FAD5969736F5}" type="pres">
      <dgm:prSet presAssocID="{1D4CA9BE-AF71-4FA8-A9BF-1E1C5F52018D}" presName="firstChildTx" presStyleLbl="bgAccFollowNode1" presStyleIdx="0" presStyleCnt="2">
        <dgm:presLayoutVars>
          <dgm:bulletEnabled val="1"/>
        </dgm:presLayoutVars>
      </dgm:prSet>
      <dgm:spPr/>
      <dgm:t>
        <a:bodyPr/>
        <a:lstStyle/>
        <a:p>
          <a:endParaRPr lang="es-ES"/>
        </a:p>
      </dgm:t>
    </dgm:pt>
    <dgm:pt modelId="{05DA66D1-80E4-4AB5-AF0D-706606BC2AB4}" type="pres">
      <dgm:prSet presAssocID="{1D4CA9BE-AF71-4FA8-A9BF-1E1C5F52018D}" presName="negSpace" presStyleCnt="0"/>
      <dgm:spPr/>
    </dgm:pt>
    <dgm:pt modelId="{1C816C74-D995-43DC-8130-0049BA7F2B94}" type="pres">
      <dgm:prSet presAssocID="{1D4CA9BE-AF71-4FA8-A9BF-1E1C5F52018D}" presName="circle" presStyleLbl="node1" presStyleIdx="0" presStyleCnt="2" custScaleX="135769" custLinFactNeighborX="-775" custLinFactNeighborY="-18748"/>
      <dgm:spPr/>
      <dgm:t>
        <a:bodyPr/>
        <a:lstStyle/>
        <a:p>
          <a:endParaRPr lang="es-ES"/>
        </a:p>
      </dgm:t>
    </dgm:pt>
    <dgm:pt modelId="{41BC5AC1-1361-4D49-9799-0D28E449EE6A}" type="pres">
      <dgm:prSet presAssocID="{A83AAF5C-2EC7-405A-9703-C5A2D6710509}" presName="transSpace" presStyleCnt="0"/>
      <dgm:spPr/>
    </dgm:pt>
    <dgm:pt modelId="{89F6ED7F-8BD4-4C79-9041-BE16CB580E3E}" type="pres">
      <dgm:prSet presAssocID="{8B4DEBED-9224-4E05-A62A-3ECC309225A7}" presName="posSpace" presStyleCnt="0"/>
      <dgm:spPr/>
    </dgm:pt>
    <dgm:pt modelId="{9C1A45DF-24B4-4B09-AA7D-1566E7F44403}" type="pres">
      <dgm:prSet presAssocID="{8B4DEBED-9224-4E05-A62A-3ECC309225A7}" presName="vertFlow" presStyleCnt="0"/>
      <dgm:spPr/>
    </dgm:pt>
    <dgm:pt modelId="{4DD3164E-FB4F-428D-8358-CEA934B5C0CC}" type="pres">
      <dgm:prSet presAssocID="{8B4DEBED-9224-4E05-A62A-3ECC309225A7}" presName="topSpace" presStyleCnt="0"/>
      <dgm:spPr/>
    </dgm:pt>
    <dgm:pt modelId="{1733CBFD-9553-4D5C-8260-01D027F2DD71}" type="pres">
      <dgm:prSet presAssocID="{8B4DEBED-9224-4E05-A62A-3ECC309225A7}" presName="firstComp" presStyleCnt="0"/>
      <dgm:spPr/>
    </dgm:pt>
    <dgm:pt modelId="{D7CFC183-886F-4143-9959-E80F782CBF3E}" type="pres">
      <dgm:prSet presAssocID="{8B4DEBED-9224-4E05-A62A-3ECC309225A7}" presName="firstChild" presStyleLbl="bgAccFollowNode1" presStyleIdx="1" presStyleCnt="2" custScaleX="149889" custScaleY="175154" custLinFactNeighborX="-42440" custLinFactNeighborY="13302"/>
      <dgm:spPr/>
      <dgm:t>
        <a:bodyPr/>
        <a:lstStyle/>
        <a:p>
          <a:endParaRPr lang="es-ES"/>
        </a:p>
      </dgm:t>
    </dgm:pt>
    <dgm:pt modelId="{CCCBCE97-3CE9-4F22-A128-54E126F7D846}" type="pres">
      <dgm:prSet presAssocID="{8B4DEBED-9224-4E05-A62A-3ECC309225A7}" presName="firstChildTx" presStyleLbl="bgAccFollowNode1" presStyleIdx="1" presStyleCnt="2">
        <dgm:presLayoutVars>
          <dgm:bulletEnabled val="1"/>
        </dgm:presLayoutVars>
      </dgm:prSet>
      <dgm:spPr/>
      <dgm:t>
        <a:bodyPr/>
        <a:lstStyle/>
        <a:p>
          <a:endParaRPr lang="es-ES"/>
        </a:p>
      </dgm:t>
    </dgm:pt>
    <dgm:pt modelId="{45FEF47C-A9F7-404D-B8BD-F173FE013923}" type="pres">
      <dgm:prSet presAssocID="{8B4DEBED-9224-4E05-A62A-3ECC309225A7}" presName="negSpace" presStyleCnt="0"/>
      <dgm:spPr/>
    </dgm:pt>
    <dgm:pt modelId="{A208A260-33EF-4381-9F70-E7021D271EAC}" type="pres">
      <dgm:prSet presAssocID="{8B4DEBED-9224-4E05-A62A-3ECC309225A7}" presName="circle" presStyleLbl="node1" presStyleIdx="1" presStyleCnt="2" custScaleX="132659" custLinFactNeighborX="-44300" custLinFactNeighborY="-25422"/>
      <dgm:spPr/>
      <dgm:t>
        <a:bodyPr/>
        <a:lstStyle/>
        <a:p>
          <a:endParaRPr lang="es-ES"/>
        </a:p>
      </dgm:t>
    </dgm:pt>
  </dgm:ptLst>
  <dgm:cxnLst>
    <dgm:cxn modelId="{B10E834F-D821-4FB1-A571-61F1F91E7D37}" type="presOf" srcId="{B65FBE15-E856-49D1-A010-9948CFACB466}" destId="{C6425826-410A-4AFA-93F9-8BAEB03B43E8}" srcOrd="0" destOrd="0" presId="urn:microsoft.com/office/officeart/2005/8/layout/hList9"/>
    <dgm:cxn modelId="{0C826FC4-0712-41DE-B3AC-32B7322DAB1C}" srcId="{8B4DEBED-9224-4E05-A62A-3ECC309225A7}" destId="{9D2F5D96-BD05-4C72-B225-D970FA701E35}" srcOrd="0" destOrd="0" parTransId="{078C6B00-DA18-45F6-A32F-5217814D70E3}" sibTransId="{7CDAD732-ED19-41EB-AF96-272A25F830F5}"/>
    <dgm:cxn modelId="{207E6564-28DF-42C4-85D1-08A71BF90195}" srcId="{B65FBE15-E856-49D1-A010-9948CFACB466}" destId="{1D4CA9BE-AF71-4FA8-A9BF-1E1C5F52018D}" srcOrd="0" destOrd="0" parTransId="{FC6D501D-95A2-4D76-A53B-6762EF5A4CB9}" sibTransId="{A83AAF5C-2EC7-405A-9703-C5A2D6710509}"/>
    <dgm:cxn modelId="{AC6FB979-F428-4E76-B4F2-F03533C2A41D}" type="presOf" srcId="{9D2F5D96-BD05-4C72-B225-D970FA701E35}" destId="{D7CFC183-886F-4143-9959-E80F782CBF3E}" srcOrd="0" destOrd="0" presId="urn:microsoft.com/office/officeart/2005/8/layout/hList9"/>
    <dgm:cxn modelId="{AAA01C9B-A2DA-4468-A048-4835B46A06B8}" type="presOf" srcId="{1D4CA9BE-AF71-4FA8-A9BF-1E1C5F52018D}" destId="{1C816C74-D995-43DC-8130-0049BA7F2B94}" srcOrd="0" destOrd="0" presId="urn:microsoft.com/office/officeart/2005/8/layout/hList9"/>
    <dgm:cxn modelId="{87F2DBC1-7882-44EE-B55B-AAAD20D93824}" srcId="{1D4CA9BE-AF71-4FA8-A9BF-1E1C5F52018D}" destId="{03E56E07-2FF3-4E96-9A86-90222E203D26}" srcOrd="0" destOrd="0" parTransId="{118C7988-C1C1-4AC3-B669-9ECABDB51823}" sibTransId="{F168C3C4-DF5E-465F-8583-A1BF8376AD59}"/>
    <dgm:cxn modelId="{488387B9-C76E-496F-A5C8-01855CA9CBCC}" type="presOf" srcId="{9D2F5D96-BD05-4C72-B225-D970FA701E35}" destId="{CCCBCE97-3CE9-4F22-A128-54E126F7D846}" srcOrd="1" destOrd="0" presId="urn:microsoft.com/office/officeart/2005/8/layout/hList9"/>
    <dgm:cxn modelId="{AE680EDE-E835-4591-95B5-BBA3754664AB}" type="presOf" srcId="{03E56E07-2FF3-4E96-9A86-90222E203D26}" destId="{AE9B1319-85C5-4FC8-A723-408A06F7FA0E}" srcOrd="0" destOrd="0" presId="urn:microsoft.com/office/officeart/2005/8/layout/hList9"/>
    <dgm:cxn modelId="{B6303AAC-E041-44DD-B620-81997B226612}" srcId="{B65FBE15-E856-49D1-A010-9948CFACB466}" destId="{8B4DEBED-9224-4E05-A62A-3ECC309225A7}" srcOrd="1" destOrd="0" parTransId="{E70573EC-79E7-4355-99D6-8FB1C1BF42D9}" sibTransId="{FD232221-2AD2-45EC-B6BD-5F2553871402}"/>
    <dgm:cxn modelId="{9DD5FB01-0CD2-4FB5-B32C-CA19650C0749}" type="presOf" srcId="{8B4DEBED-9224-4E05-A62A-3ECC309225A7}" destId="{A208A260-33EF-4381-9F70-E7021D271EAC}" srcOrd="0" destOrd="0" presId="urn:microsoft.com/office/officeart/2005/8/layout/hList9"/>
    <dgm:cxn modelId="{7C2C8383-CC37-4A52-8D4B-27F36B9B0B4E}" type="presOf" srcId="{03E56E07-2FF3-4E96-9A86-90222E203D26}" destId="{27B80075-11BB-424E-84FE-FAD5969736F5}" srcOrd="1" destOrd="0" presId="urn:microsoft.com/office/officeart/2005/8/layout/hList9"/>
    <dgm:cxn modelId="{8C313FF3-1245-426C-BE50-E1EC84F89F9A}" type="presParOf" srcId="{C6425826-410A-4AFA-93F9-8BAEB03B43E8}" destId="{86317471-8BAE-4413-A10E-CC4CD78DA65C}" srcOrd="0" destOrd="0" presId="urn:microsoft.com/office/officeart/2005/8/layout/hList9"/>
    <dgm:cxn modelId="{E2DF0A81-DC60-4E16-B5EE-6A91114F7F95}" type="presParOf" srcId="{C6425826-410A-4AFA-93F9-8BAEB03B43E8}" destId="{0A097359-1174-43B6-96FA-993011CC1FB2}" srcOrd="1" destOrd="0" presId="urn:microsoft.com/office/officeart/2005/8/layout/hList9"/>
    <dgm:cxn modelId="{49D770E3-F9D6-468F-B28A-BD00F3AFE0B6}" type="presParOf" srcId="{0A097359-1174-43B6-96FA-993011CC1FB2}" destId="{3188E413-9CCB-474C-99D3-4961B91CB4D7}" srcOrd="0" destOrd="0" presId="urn:microsoft.com/office/officeart/2005/8/layout/hList9"/>
    <dgm:cxn modelId="{2295DA00-36D7-4CC1-993E-F23B44AB4847}" type="presParOf" srcId="{0A097359-1174-43B6-96FA-993011CC1FB2}" destId="{97273E0E-2041-44E0-ABE7-89432ABB0190}" srcOrd="1" destOrd="0" presId="urn:microsoft.com/office/officeart/2005/8/layout/hList9"/>
    <dgm:cxn modelId="{C5B82763-10F3-423F-867E-FF97126D9B01}" type="presParOf" srcId="{97273E0E-2041-44E0-ABE7-89432ABB0190}" destId="{AE9B1319-85C5-4FC8-A723-408A06F7FA0E}" srcOrd="0" destOrd="0" presId="urn:microsoft.com/office/officeart/2005/8/layout/hList9"/>
    <dgm:cxn modelId="{D6097D30-1E51-4017-87D2-9F88F2608964}" type="presParOf" srcId="{97273E0E-2041-44E0-ABE7-89432ABB0190}" destId="{27B80075-11BB-424E-84FE-FAD5969736F5}" srcOrd="1" destOrd="0" presId="urn:microsoft.com/office/officeart/2005/8/layout/hList9"/>
    <dgm:cxn modelId="{58AB86B8-C6D1-410B-BDD3-5B3B0C6856A0}" type="presParOf" srcId="{C6425826-410A-4AFA-93F9-8BAEB03B43E8}" destId="{05DA66D1-80E4-4AB5-AF0D-706606BC2AB4}" srcOrd="2" destOrd="0" presId="urn:microsoft.com/office/officeart/2005/8/layout/hList9"/>
    <dgm:cxn modelId="{F88136A1-0CB8-484E-90A0-167E341435EE}" type="presParOf" srcId="{C6425826-410A-4AFA-93F9-8BAEB03B43E8}" destId="{1C816C74-D995-43DC-8130-0049BA7F2B94}" srcOrd="3" destOrd="0" presId="urn:microsoft.com/office/officeart/2005/8/layout/hList9"/>
    <dgm:cxn modelId="{F5364CAC-14FC-4314-945D-2ACC98DA913D}" type="presParOf" srcId="{C6425826-410A-4AFA-93F9-8BAEB03B43E8}" destId="{41BC5AC1-1361-4D49-9799-0D28E449EE6A}" srcOrd="4" destOrd="0" presId="urn:microsoft.com/office/officeart/2005/8/layout/hList9"/>
    <dgm:cxn modelId="{0D5B294F-040C-4D5E-80EB-296A13E55A81}" type="presParOf" srcId="{C6425826-410A-4AFA-93F9-8BAEB03B43E8}" destId="{89F6ED7F-8BD4-4C79-9041-BE16CB580E3E}" srcOrd="5" destOrd="0" presId="urn:microsoft.com/office/officeart/2005/8/layout/hList9"/>
    <dgm:cxn modelId="{F5D82193-BB47-4ED4-BA72-68940A88ABC7}" type="presParOf" srcId="{C6425826-410A-4AFA-93F9-8BAEB03B43E8}" destId="{9C1A45DF-24B4-4B09-AA7D-1566E7F44403}" srcOrd="6" destOrd="0" presId="urn:microsoft.com/office/officeart/2005/8/layout/hList9"/>
    <dgm:cxn modelId="{9F9E2821-272E-42B9-8951-C60C23EA8431}" type="presParOf" srcId="{9C1A45DF-24B4-4B09-AA7D-1566E7F44403}" destId="{4DD3164E-FB4F-428D-8358-CEA934B5C0CC}" srcOrd="0" destOrd="0" presId="urn:microsoft.com/office/officeart/2005/8/layout/hList9"/>
    <dgm:cxn modelId="{63C6AFDB-0495-401C-AAE2-6B7D6CF4F409}" type="presParOf" srcId="{9C1A45DF-24B4-4B09-AA7D-1566E7F44403}" destId="{1733CBFD-9553-4D5C-8260-01D027F2DD71}" srcOrd="1" destOrd="0" presId="urn:microsoft.com/office/officeart/2005/8/layout/hList9"/>
    <dgm:cxn modelId="{24B1CD37-DBC2-408B-9C34-0B7C22691733}" type="presParOf" srcId="{1733CBFD-9553-4D5C-8260-01D027F2DD71}" destId="{D7CFC183-886F-4143-9959-E80F782CBF3E}" srcOrd="0" destOrd="0" presId="urn:microsoft.com/office/officeart/2005/8/layout/hList9"/>
    <dgm:cxn modelId="{F321E3D7-4A8A-431A-8CB6-F77BE7669C02}" type="presParOf" srcId="{1733CBFD-9553-4D5C-8260-01D027F2DD71}" destId="{CCCBCE97-3CE9-4F22-A128-54E126F7D846}" srcOrd="1" destOrd="0" presId="urn:microsoft.com/office/officeart/2005/8/layout/hList9"/>
    <dgm:cxn modelId="{D2ABCB17-B4AC-457C-AE0C-563FE04C84BB}" type="presParOf" srcId="{C6425826-410A-4AFA-93F9-8BAEB03B43E8}" destId="{45FEF47C-A9F7-404D-B8BD-F173FE013923}" srcOrd="7" destOrd="0" presId="urn:microsoft.com/office/officeart/2005/8/layout/hList9"/>
    <dgm:cxn modelId="{6D7F572B-3586-4EAB-A013-838BF2B8341C}" type="presParOf" srcId="{C6425826-410A-4AFA-93F9-8BAEB03B43E8}" destId="{A208A260-33EF-4381-9F70-E7021D271EAC}"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8DC0F-EAF3-4396-B88A-1C89CCCCE246}">
      <dsp:nvSpPr>
        <dsp:cNvPr id="0" name=""/>
        <dsp:cNvSpPr/>
      </dsp:nvSpPr>
      <dsp:spPr>
        <a:xfrm>
          <a:off x="5357" y="378311"/>
          <a:ext cx="1601390" cy="1456264"/>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SPR</a:t>
          </a:r>
        </a:p>
        <a:p>
          <a:pPr lvl="0" algn="ctr" defTabSz="800100">
            <a:lnSpc>
              <a:spcPct val="90000"/>
            </a:lnSpc>
            <a:spcBef>
              <a:spcPct val="0"/>
            </a:spcBef>
            <a:spcAft>
              <a:spcPct val="35000"/>
            </a:spcAft>
          </a:pPr>
          <a:endParaRPr lang="es-ES" sz="1800" kern="1200" dirty="0" smtClean="0"/>
        </a:p>
      </dsp:txBody>
      <dsp:txXfrm>
        <a:off x="48010" y="420964"/>
        <a:ext cx="1516084" cy="1370958"/>
      </dsp:txXfrm>
    </dsp:sp>
    <dsp:sp modelId="{EA7C01D1-138C-40E5-9A5D-590EB00E718F}">
      <dsp:nvSpPr>
        <dsp:cNvPr id="0" name=""/>
        <dsp:cNvSpPr/>
      </dsp:nvSpPr>
      <dsp:spPr>
        <a:xfrm>
          <a:off x="1766887" y="907871"/>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1766887" y="987300"/>
        <a:ext cx="237646" cy="238286"/>
      </dsp:txXfrm>
    </dsp:sp>
    <dsp:sp modelId="{71FDC4E6-233F-4A5E-BD8B-F8AC56E9ADC1}">
      <dsp:nvSpPr>
        <dsp:cNvPr id="0" name=""/>
        <dsp:cNvSpPr/>
      </dsp:nvSpPr>
      <dsp:spPr>
        <a:xfrm>
          <a:off x="2247304" y="378311"/>
          <a:ext cx="1601390" cy="1456264"/>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Carga de plan de acción</a:t>
          </a:r>
          <a:endParaRPr lang="es-ES" sz="1800" kern="1200" dirty="0"/>
        </a:p>
      </dsp:txBody>
      <dsp:txXfrm>
        <a:off x="2289957" y="420964"/>
        <a:ext cx="1516084" cy="1370958"/>
      </dsp:txXfrm>
    </dsp:sp>
    <dsp:sp modelId="{10F0C81F-33D8-4875-A9FB-6CD9602576E3}">
      <dsp:nvSpPr>
        <dsp:cNvPr id="0" name=""/>
        <dsp:cNvSpPr/>
      </dsp:nvSpPr>
      <dsp:spPr>
        <a:xfrm>
          <a:off x="4008834" y="907871"/>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4008834" y="987300"/>
        <a:ext cx="237646" cy="238286"/>
      </dsp:txXfrm>
    </dsp:sp>
    <dsp:sp modelId="{7F6E9008-FA53-44AE-A350-62B774D68853}">
      <dsp:nvSpPr>
        <dsp:cNvPr id="0" name=""/>
        <dsp:cNvSpPr/>
      </dsp:nvSpPr>
      <dsp:spPr>
        <a:xfrm>
          <a:off x="4489251" y="378311"/>
          <a:ext cx="1601390" cy="1456264"/>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Metas</a:t>
          </a:r>
        </a:p>
        <a:p>
          <a:pPr lvl="0" algn="ctr" defTabSz="800100">
            <a:lnSpc>
              <a:spcPct val="90000"/>
            </a:lnSpc>
            <a:spcBef>
              <a:spcPct val="0"/>
            </a:spcBef>
            <a:spcAft>
              <a:spcPct val="35000"/>
            </a:spcAft>
          </a:pPr>
          <a:r>
            <a:rPr lang="es-ES" sz="1800" kern="1200" dirty="0" smtClean="0"/>
            <a:t>Costo</a:t>
          </a:r>
        </a:p>
        <a:p>
          <a:pPr lvl="0" algn="ctr" defTabSz="800100">
            <a:lnSpc>
              <a:spcPct val="90000"/>
            </a:lnSpc>
            <a:spcBef>
              <a:spcPct val="0"/>
            </a:spcBef>
            <a:spcAft>
              <a:spcPct val="35000"/>
            </a:spcAft>
          </a:pPr>
          <a:r>
            <a:rPr lang="es-ES" sz="1800" kern="1200" dirty="0" smtClean="0"/>
            <a:t>Beneficiarios</a:t>
          </a:r>
        </a:p>
        <a:p>
          <a:pPr lvl="0" algn="ctr" defTabSz="800100">
            <a:lnSpc>
              <a:spcPct val="90000"/>
            </a:lnSpc>
            <a:spcBef>
              <a:spcPct val="0"/>
            </a:spcBef>
            <a:spcAft>
              <a:spcPct val="35000"/>
            </a:spcAft>
          </a:pPr>
          <a:r>
            <a:rPr lang="es-ES" sz="1800" kern="1200" dirty="0" smtClean="0"/>
            <a:t>distrito</a:t>
          </a:r>
          <a:endParaRPr lang="es-ES" sz="1800" kern="1200" dirty="0"/>
        </a:p>
      </dsp:txBody>
      <dsp:txXfrm>
        <a:off x="4531904" y="420964"/>
        <a:ext cx="1516084" cy="1370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72585-FEF1-4BB3-B6C2-2A40D16986A9}">
      <dsp:nvSpPr>
        <dsp:cNvPr id="0" name=""/>
        <dsp:cNvSpPr/>
      </dsp:nvSpPr>
      <dsp:spPr>
        <a:xfrm>
          <a:off x="457199" y="0"/>
          <a:ext cx="5181600" cy="4064000"/>
        </a:xfrm>
        <a:prstGeom prst="rightArrow">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220CA723-0A88-493D-94EE-D0F81B4F606D}">
      <dsp:nvSpPr>
        <dsp:cNvPr id="0" name=""/>
        <dsp:cNvSpPr/>
      </dsp:nvSpPr>
      <dsp:spPr>
        <a:xfrm>
          <a:off x="3698" y="1046813"/>
          <a:ext cx="1621705" cy="1970373"/>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t" anchorCtr="0">
          <a:noAutofit/>
        </a:bodyPr>
        <a:lstStyle/>
        <a:p>
          <a:pPr lvl="0" algn="l" defTabSz="533400">
            <a:lnSpc>
              <a:spcPct val="90000"/>
            </a:lnSpc>
            <a:spcBef>
              <a:spcPct val="0"/>
            </a:spcBef>
            <a:spcAft>
              <a:spcPct val="35000"/>
            </a:spcAft>
          </a:pPr>
          <a:r>
            <a:rPr lang="es-ES" sz="1200" b="1" kern="1200" dirty="0" smtClean="0"/>
            <a:t>MH</a:t>
          </a:r>
          <a:endParaRPr lang="es-ES" sz="1200" b="1" kern="1200" dirty="0"/>
        </a:p>
        <a:p>
          <a:pPr marL="57150" lvl="1" indent="-57150" algn="l" defTabSz="488950">
            <a:lnSpc>
              <a:spcPct val="90000"/>
            </a:lnSpc>
            <a:spcBef>
              <a:spcPct val="0"/>
            </a:spcBef>
            <a:spcAft>
              <a:spcPct val="15000"/>
            </a:spcAft>
            <a:buChar char="••"/>
          </a:pPr>
          <a:r>
            <a:rPr lang="es-ES" sz="1100" kern="1200" dirty="0" smtClean="0"/>
            <a:t>Presentar expediente creación de nuevo producto</a:t>
          </a:r>
          <a:endParaRPr lang="es-ES" sz="1100" kern="1200" dirty="0"/>
        </a:p>
        <a:p>
          <a:pPr marL="57150" lvl="1" indent="-57150" algn="l" defTabSz="488950">
            <a:lnSpc>
              <a:spcPct val="90000"/>
            </a:lnSpc>
            <a:spcBef>
              <a:spcPct val="0"/>
            </a:spcBef>
            <a:spcAft>
              <a:spcPct val="15000"/>
            </a:spcAft>
            <a:buChar char="••"/>
          </a:pPr>
          <a:r>
            <a:rPr lang="es-ES" sz="1100" kern="1200" dirty="0" smtClean="0"/>
            <a:t>Presentar expediente de transferencia correspondiente al Decreto 1761</a:t>
          </a:r>
          <a:endParaRPr lang="es-ES" sz="1100" kern="1200" dirty="0"/>
        </a:p>
      </dsp:txBody>
      <dsp:txXfrm>
        <a:off x="82863" y="1125978"/>
        <a:ext cx="1463375" cy="1812043"/>
      </dsp:txXfrm>
    </dsp:sp>
    <dsp:sp modelId="{164CF3FC-D2EB-4F19-A521-F04E584CB3B0}">
      <dsp:nvSpPr>
        <dsp:cNvPr id="0" name=""/>
        <dsp:cNvSpPr/>
      </dsp:nvSpPr>
      <dsp:spPr>
        <a:xfrm>
          <a:off x="1834656" y="1062549"/>
          <a:ext cx="2207838" cy="1938901"/>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S" sz="1100" b="1" kern="1200" dirty="0" smtClean="0"/>
            <a:t>STP</a:t>
          </a:r>
          <a:endParaRPr lang="es-ES" sz="1100" b="1" kern="1200" dirty="0"/>
        </a:p>
        <a:p>
          <a:pPr marL="57150" lvl="1" indent="-57150" algn="just" defTabSz="488950">
            <a:lnSpc>
              <a:spcPct val="90000"/>
            </a:lnSpc>
            <a:spcBef>
              <a:spcPct val="0"/>
            </a:spcBef>
            <a:spcAft>
              <a:spcPct val="15000"/>
            </a:spcAft>
            <a:buChar char="••"/>
          </a:pPr>
          <a:r>
            <a:rPr lang="es-PY" sz="1100" i="0" kern="1200" dirty="0" smtClean="0"/>
            <a:t>Los OEE </a:t>
          </a:r>
          <a:r>
            <a:rPr lang="es-PY" sz="1100" b="1" i="0" kern="1200" dirty="0" smtClean="0">
              <a:solidFill>
                <a:srgbClr val="FF0000"/>
              </a:solidFill>
            </a:rPr>
            <a:t>deberán comunicar a la STP a más tardar dentro de los 15 días posteriores a la aprobación </a:t>
          </a:r>
          <a:r>
            <a:rPr lang="es-PY" sz="1100" i="0" kern="1200" dirty="0" smtClean="0"/>
            <a:t>de la modificación presupuestaria.</a:t>
          </a:r>
          <a:endParaRPr lang="es-ES" sz="1100" i="0" kern="1200" dirty="0"/>
        </a:p>
        <a:p>
          <a:pPr marL="57150" lvl="1" indent="-57150" algn="just" defTabSz="488950">
            <a:lnSpc>
              <a:spcPct val="90000"/>
            </a:lnSpc>
            <a:spcBef>
              <a:spcPct val="0"/>
            </a:spcBef>
            <a:spcAft>
              <a:spcPct val="15000"/>
            </a:spcAft>
            <a:buChar char="••"/>
          </a:pPr>
          <a:r>
            <a:rPr lang="es-PY" sz="1100" i="0" kern="1200" dirty="0" smtClean="0"/>
            <a:t>Presentar </a:t>
          </a:r>
          <a:r>
            <a:rPr lang="es-PY" sz="1100" b="1" i="0" kern="1200" dirty="0" smtClean="0">
              <a:solidFill>
                <a:srgbClr val="FF0000"/>
              </a:solidFill>
            </a:rPr>
            <a:t>nota de la máxima autoridad acompañada de la disposición legal </a:t>
          </a:r>
          <a:r>
            <a:rPr lang="es-PY" sz="1100" i="0" kern="1200" dirty="0" smtClean="0"/>
            <a:t>que aprobó la modificación presupuestaria</a:t>
          </a:r>
          <a:r>
            <a:rPr lang="es-PY" sz="1000" i="0" kern="1200" dirty="0" smtClean="0"/>
            <a:t>.</a:t>
          </a:r>
          <a:endParaRPr lang="es-ES" sz="1000" i="0" kern="1200" dirty="0"/>
        </a:p>
      </dsp:txBody>
      <dsp:txXfrm>
        <a:off x="1929305" y="1157198"/>
        <a:ext cx="2018540" cy="1749603"/>
      </dsp:txXfrm>
    </dsp:sp>
    <dsp:sp modelId="{2E275812-8A88-49A9-A2C2-EAC25FB6EFFE}">
      <dsp:nvSpPr>
        <dsp:cNvPr id="0" name=""/>
        <dsp:cNvSpPr/>
      </dsp:nvSpPr>
      <dsp:spPr>
        <a:xfrm>
          <a:off x="4251747" y="1054160"/>
          <a:ext cx="1840554" cy="1955678"/>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S" sz="1100" b="1" kern="1200" dirty="0" smtClean="0"/>
            <a:t>STP</a:t>
          </a:r>
          <a:endParaRPr lang="es-ES" sz="1100" b="1" kern="1200" dirty="0"/>
        </a:p>
        <a:p>
          <a:pPr marL="57150" lvl="1" indent="-57150" algn="just" defTabSz="488950">
            <a:lnSpc>
              <a:spcPct val="90000"/>
            </a:lnSpc>
            <a:spcBef>
              <a:spcPct val="0"/>
            </a:spcBef>
            <a:spcAft>
              <a:spcPct val="15000"/>
            </a:spcAft>
            <a:buChar char="••"/>
          </a:pPr>
          <a:r>
            <a:rPr lang="es-PY" sz="1100" i="0" kern="1200" dirty="0" smtClean="0"/>
            <a:t>Ajustar las metas de producción de bienes y servicios en el SPR</a:t>
          </a:r>
          <a:endParaRPr lang="es-ES" sz="1100" i="0" kern="1200" dirty="0"/>
        </a:p>
        <a:p>
          <a:pPr marL="57150" lvl="1" indent="-57150" algn="just" defTabSz="488950">
            <a:lnSpc>
              <a:spcPct val="90000"/>
            </a:lnSpc>
            <a:spcBef>
              <a:spcPct val="0"/>
            </a:spcBef>
            <a:spcAft>
              <a:spcPct val="15000"/>
            </a:spcAft>
            <a:buChar char="••"/>
          </a:pPr>
          <a:r>
            <a:rPr lang="es-PY" sz="1100" b="1" i="0" kern="1200" dirty="0" smtClean="0">
              <a:solidFill>
                <a:schemeClr val="dk1"/>
              </a:solidFill>
            </a:rPr>
            <a:t>El ajuste de metas de producción de bienes y servicios en el SPR será exclusiva responsabilidad de cada OEE</a:t>
          </a:r>
          <a:endParaRPr lang="es-ES" sz="1100" i="0" kern="1200" dirty="0"/>
        </a:p>
        <a:p>
          <a:pPr marL="57150" lvl="1" indent="-57150" algn="l" defTabSz="400050">
            <a:lnSpc>
              <a:spcPct val="90000"/>
            </a:lnSpc>
            <a:spcBef>
              <a:spcPct val="0"/>
            </a:spcBef>
            <a:spcAft>
              <a:spcPct val="15000"/>
            </a:spcAft>
            <a:buChar char="••"/>
          </a:pPr>
          <a:endParaRPr lang="es-ES" sz="900" kern="1200" dirty="0"/>
        </a:p>
      </dsp:txBody>
      <dsp:txXfrm>
        <a:off x="4341595" y="1144008"/>
        <a:ext cx="1660858" cy="1775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B1319-85C5-4FC8-A723-408A06F7FA0E}">
      <dsp:nvSpPr>
        <dsp:cNvPr id="0" name=""/>
        <dsp:cNvSpPr/>
      </dsp:nvSpPr>
      <dsp:spPr>
        <a:xfrm>
          <a:off x="-493498" y="738993"/>
          <a:ext cx="4287956" cy="207649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just" defTabSz="466725">
            <a:lnSpc>
              <a:spcPct val="90000"/>
            </a:lnSpc>
            <a:spcBef>
              <a:spcPct val="0"/>
            </a:spcBef>
            <a:spcAft>
              <a:spcPct val="35000"/>
            </a:spcAft>
          </a:pPr>
          <a:r>
            <a:rPr lang="es-PY" sz="1050" i="0" kern="1200" dirty="0" smtClean="0"/>
            <a:t>Art. 61 Inciso b) ….. </a:t>
          </a:r>
          <a:r>
            <a:rPr lang="es-PY" sz="1050" i="0" kern="1200" dirty="0" smtClean="0">
              <a:solidFill>
                <a:schemeClr val="dk1"/>
              </a:solidFill>
            </a:rPr>
            <a:t>El avance del Plan de Acción, según programación vigente y conforme a lo establecido en el inciso anterior, será declarado en el módulo de monitoreo de planes del SPR en el </a:t>
          </a:r>
          <a:r>
            <a:rPr lang="es-PY" sz="1050" i="0" u="sng" kern="1200" dirty="0" smtClean="0">
              <a:solidFill>
                <a:schemeClr val="dk1"/>
              </a:solidFill>
            </a:rPr>
            <a:t>Reporte B 16-03 “Avances de metas”, </a:t>
          </a:r>
          <a:r>
            <a:rPr lang="es-PY" sz="1050" i="0" kern="1200" dirty="0" smtClean="0">
              <a:solidFill>
                <a:schemeClr val="dk1"/>
              </a:solidFill>
            </a:rPr>
            <a:t>en un plazo máximo de diez (10) días corridos posterior al mes cerrado. </a:t>
          </a:r>
          <a:endParaRPr lang="es-ES" sz="1050" i="0" kern="1200" dirty="0"/>
        </a:p>
      </dsp:txBody>
      <dsp:txXfrm>
        <a:off x="192574" y="738993"/>
        <a:ext cx="3601883" cy="2076493"/>
      </dsp:txXfrm>
    </dsp:sp>
    <dsp:sp modelId="{1C816C74-D995-43DC-8130-0049BA7F2B94}">
      <dsp:nvSpPr>
        <dsp:cNvPr id="0" name=""/>
        <dsp:cNvSpPr/>
      </dsp:nvSpPr>
      <dsp:spPr>
        <a:xfrm>
          <a:off x="1099453" y="0"/>
          <a:ext cx="1582860" cy="11658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S" sz="1300" kern="1200" dirty="0" smtClean="0"/>
            <a:t>Decreto Reglamentario  N° 1145</a:t>
          </a:r>
          <a:endParaRPr lang="es-ES" sz="1300" kern="1200" dirty="0"/>
        </a:p>
      </dsp:txBody>
      <dsp:txXfrm>
        <a:off x="1331257" y="170734"/>
        <a:ext cx="1119252" cy="824380"/>
      </dsp:txXfrm>
    </dsp:sp>
    <dsp:sp modelId="{D7CFC183-886F-4143-9959-E80F782CBF3E}">
      <dsp:nvSpPr>
        <dsp:cNvPr id="0" name=""/>
        <dsp:cNvSpPr/>
      </dsp:nvSpPr>
      <dsp:spPr>
        <a:xfrm>
          <a:off x="4264873" y="766719"/>
          <a:ext cx="3928917" cy="204305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just" defTabSz="466725">
            <a:lnSpc>
              <a:spcPct val="90000"/>
            </a:lnSpc>
            <a:spcBef>
              <a:spcPct val="0"/>
            </a:spcBef>
            <a:spcAft>
              <a:spcPct val="35000"/>
            </a:spcAft>
          </a:pPr>
          <a:r>
            <a:rPr lang="es-ES" sz="1050" i="0" kern="1200" dirty="0" smtClean="0"/>
            <a:t>Art. 11 b)Declaración de avances: El avance del plan de acción, de las </a:t>
          </a:r>
          <a:r>
            <a:rPr lang="es-ES" sz="1050" b="1" i="0" kern="1200" dirty="0" smtClean="0">
              <a:solidFill>
                <a:srgbClr val="FF0000"/>
              </a:solidFill>
            </a:rPr>
            <a:t>Gobernaciones</a:t>
          </a:r>
          <a:r>
            <a:rPr lang="es-ES" sz="1050" i="0" kern="1200" dirty="0" smtClean="0"/>
            <a:t> y Municipalidades, según programación vigente y conforme a lo establecido en el inciso anterior, será declarado en el módulo de monitoreo de planes del SPR en el Tablero de Control, en un plazo máximo de (10) días corridos posteriores al mes cerrado</a:t>
          </a:r>
          <a:endParaRPr lang="es-ES" sz="1050" i="0" kern="1200" dirty="0"/>
        </a:p>
      </dsp:txBody>
      <dsp:txXfrm>
        <a:off x="4893500" y="766719"/>
        <a:ext cx="3300290" cy="2043051"/>
      </dsp:txXfrm>
    </dsp:sp>
    <dsp:sp modelId="{A208A260-33EF-4381-9F70-E7021D271EAC}">
      <dsp:nvSpPr>
        <dsp:cNvPr id="0" name=""/>
        <dsp:cNvSpPr/>
      </dsp:nvSpPr>
      <dsp:spPr>
        <a:xfrm>
          <a:off x="5436901" y="0"/>
          <a:ext cx="1546603" cy="11658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S" sz="1300" kern="1200" dirty="0" smtClean="0"/>
            <a:t>Decreto Ampliación N° 1761</a:t>
          </a:r>
          <a:endParaRPr lang="es-ES" sz="1300" kern="1200" dirty="0"/>
        </a:p>
      </dsp:txBody>
      <dsp:txXfrm>
        <a:off x="5663396" y="170734"/>
        <a:ext cx="1093613" cy="8243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3712"/>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1275" y="0"/>
            <a:ext cx="2946400" cy="493712"/>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07421" y="739775"/>
            <a:ext cx="6582900" cy="3703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06462" y="4689475"/>
            <a:ext cx="4984750" cy="4443412"/>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378950"/>
            <a:ext cx="2946400" cy="493712"/>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1275" y="9378950"/>
            <a:ext cx="2946400" cy="49371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‹Nº›</a:t>
            </a:fld>
            <a:endParaRPr/>
          </a:p>
        </p:txBody>
      </p:sp>
    </p:spTree>
    <p:extLst>
      <p:ext uri="{BB962C8B-B14F-4D97-AF65-F5344CB8AC3E}">
        <p14:creationId xmlns:p14="http://schemas.microsoft.com/office/powerpoint/2010/main" val="17486617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txBox="1">
            <a:spLocks noGrp="1"/>
          </p:cNvSpPr>
          <p:nvPr>
            <p:ph type="body" idx="1"/>
          </p:nvPr>
        </p:nvSpPr>
        <p:spPr>
          <a:xfrm>
            <a:off x="906462" y="4689475"/>
            <a:ext cx="4984750"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4: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174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txBox="1">
            <a:spLocks noGrp="1"/>
          </p:cNvSpPr>
          <p:nvPr>
            <p:ph type="body" idx="1"/>
          </p:nvPr>
        </p:nvSpPr>
        <p:spPr>
          <a:xfrm>
            <a:off x="906462" y="4689475"/>
            <a:ext cx="4984750"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7: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548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txBox="1">
            <a:spLocks noGrp="1"/>
          </p:cNvSpPr>
          <p:nvPr>
            <p:ph type="body" idx="1"/>
          </p:nvPr>
        </p:nvSpPr>
        <p:spPr>
          <a:xfrm>
            <a:off x="906462" y="4689475"/>
            <a:ext cx="4984750"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7: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5639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txBox="1">
            <a:spLocks noGrp="1"/>
          </p:cNvSpPr>
          <p:nvPr>
            <p:ph type="body" idx="1"/>
          </p:nvPr>
        </p:nvSpPr>
        <p:spPr>
          <a:xfrm>
            <a:off x="906462" y="4689475"/>
            <a:ext cx="4984750"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4: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697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txBox="1">
            <a:spLocks noGrp="1"/>
          </p:cNvSpPr>
          <p:nvPr>
            <p:ph type="body" idx="1"/>
          </p:nvPr>
        </p:nvSpPr>
        <p:spPr>
          <a:xfrm>
            <a:off x="906462" y="4689475"/>
            <a:ext cx="4984750"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4: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735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txBox="1">
            <a:spLocks noGrp="1"/>
          </p:cNvSpPr>
          <p:nvPr>
            <p:ph type="body" idx="1"/>
          </p:nvPr>
        </p:nvSpPr>
        <p:spPr>
          <a:xfrm>
            <a:off x="906462" y="4689475"/>
            <a:ext cx="4984750"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4: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7703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txBox="1">
            <a:spLocks noGrp="1"/>
          </p:cNvSpPr>
          <p:nvPr>
            <p:ph type="body" idx="1"/>
          </p:nvPr>
        </p:nvSpPr>
        <p:spPr>
          <a:xfrm>
            <a:off x="906462" y="4689475"/>
            <a:ext cx="4984750"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7: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2040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txBox="1">
            <a:spLocks noGrp="1"/>
          </p:cNvSpPr>
          <p:nvPr>
            <p:ph type="body" idx="1"/>
          </p:nvPr>
        </p:nvSpPr>
        <p:spPr>
          <a:xfrm>
            <a:off x="906462" y="4689475"/>
            <a:ext cx="4984750"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20: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6500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txBox="1">
            <a:spLocks noGrp="1"/>
          </p:cNvSpPr>
          <p:nvPr>
            <p:ph type="body" idx="1"/>
          </p:nvPr>
        </p:nvSpPr>
        <p:spPr>
          <a:xfrm>
            <a:off x="906462" y="4689475"/>
            <a:ext cx="4984750"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4: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7135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7"/>
        <p:cNvGrpSpPr/>
        <p:nvPr/>
      </p:nvGrpSpPr>
      <p:grpSpPr>
        <a:xfrm>
          <a:off x="0" y="0"/>
          <a:ext cx="0" cy="0"/>
          <a:chOff x="0" y="0"/>
          <a:chExt cx="0" cy="0"/>
        </a:xfrm>
      </p:grpSpPr>
      <p:sp>
        <p:nvSpPr>
          <p:cNvPr id="18" name="Google Shape;18;p2"/>
          <p:cNvSpPr txBox="1">
            <a:spLocks noGrp="1"/>
          </p:cNvSpPr>
          <p:nvPr>
            <p:ph type="dt" idx="10"/>
          </p:nvPr>
        </p:nvSpPr>
        <p:spPr>
          <a:xfrm>
            <a:off x="457200" y="4686300"/>
            <a:ext cx="2133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2"/>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91678"/>
            <a:ext cx="7543800" cy="9717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1pPr>
            <a:lvl2pPr marL="0" marR="0" lvl="1"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L="0" marR="0" lvl="2"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L="0" marR="0" lvl="3"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L="0" marR="0" lvl="4"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23" name="Google Shape;23;p3"/>
          <p:cNvSpPr txBox="1">
            <a:spLocks noGrp="1"/>
          </p:cNvSpPr>
          <p:nvPr>
            <p:ph type="body" idx="1"/>
          </p:nvPr>
        </p:nvSpPr>
        <p:spPr>
          <a:xfrm>
            <a:off x="457200" y="1289446"/>
            <a:ext cx="8229600" cy="3308700"/>
          </a:xfrm>
          <a:prstGeom prst="rect">
            <a:avLst/>
          </a:prstGeom>
          <a:noFill/>
          <a:ln>
            <a:noFill/>
          </a:ln>
        </p:spPr>
        <p:txBody>
          <a:bodyPr spcFirstLastPara="1" wrap="square" lIns="91425" tIns="91425" rIns="91425" bIns="91425" anchor="t" anchorCtr="0"/>
          <a:lstStyle>
            <a:lvl1pPr marL="457200" marR="0" lvl="0" indent="-361950" algn="l" rtl="0">
              <a:spcBef>
                <a:spcPts val="600"/>
              </a:spcBef>
              <a:spcAft>
                <a:spcPts val="0"/>
              </a:spcAft>
              <a:buClr>
                <a:schemeClr val="dk2"/>
              </a:buClr>
              <a:buSzPts val="2100"/>
              <a:buFont typeface="Noto Sans Symbols"/>
              <a:buChar char="●"/>
              <a:defRPr sz="3000" b="0" i="0" u="none" strike="noStrike" cap="none">
                <a:solidFill>
                  <a:schemeClr val="dk1"/>
                </a:solidFill>
                <a:latin typeface="Arial"/>
                <a:ea typeface="Arial"/>
                <a:cs typeface="Arial"/>
                <a:sym typeface="Arial"/>
              </a:defRPr>
            </a:lvl1pPr>
            <a:lvl2pPr marL="914400" marR="0" lvl="1" indent="-344169" algn="l" rtl="0">
              <a:spcBef>
                <a:spcPts val="520"/>
              </a:spcBef>
              <a:spcAft>
                <a:spcPts val="0"/>
              </a:spcAft>
              <a:buClr>
                <a:schemeClr val="accent2"/>
              </a:buClr>
              <a:buSzPts val="1820"/>
              <a:buFont typeface="Noto Sans Symbols"/>
              <a:buChar char="●"/>
              <a:defRPr sz="2600" b="0" i="0" u="none" strike="noStrike" cap="none">
                <a:solidFill>
                  <a:schemeClr val="dk1"/>
                </a:solidFill>
                <a:latin typeface="Arial"/>
                <a:ea typeface="Arial"/>
                <a:cs typeface="Arial"/>
                <a:sym typeface="Arial"/>
              </a:defRPr>
            </a:lvl2pPr>
            <a:lvl3pPr marL="1371600" marR="0" lvl="2" indent="-330835" algn="l" rtl="0">
              <a:spcBef>
                <a:spcPts val="460"/>
              </a:spcBef>
              <a:spcAft>
                <a:spcPts val="0"/>
              </a:spcAft>
              <a:buClr>
                <a:schemeClr val="accent1"/>
              </a:buClr>
              <a:buSzPts val="1610"/>
              <a:buFont typeface="Noto Sans Symbols"/>
              <a:buChar char="●"/>
              <a:defRPr sz="2300" b="0" i="0" u="none" strike="noStrike" cap="none">
                <a:solidFill>
                  <a:schemeClr val="dk1"/>
                </a:solidFill>
                <a:latin typeface="Arial"/>
                <a:ea typeface="Arial"/>
                <a:cs typeface="Arial"/>
                <a:sym typeface="Arial"/>
              </a:defRPr>
            </a:lvl3pPr>
            <a:lvl4pPr marL="1828800" marR="0" lvl="3" indent="-323850" algn="l" rtl="0">
              <a:spcBef>
                <a:spcPts val="400"/>
              </a:spcBef>
              <a:spcAft>
                <a:spcPts val="0"/>
              </a:spcAft>
              <a:buClr>
                <a:schemeClr val="dk2"/>
              </a:buClr>
              <a:buSzPts val="1500"/>
              <a:buFont typeface="Noto Sans Symbols"/>
              <a:buChar char="▪"/>
              <a:defRPr sz="2000" b="0" i="0" u="none" strike="noStrike" cap="none">
                <a:solidFill>
                  <a:schemeClr val="dk1"/>
                </a:solidFill>
                <a:latin typeface="Arial"/>
                <a:ea typeface="Arial"/>
                <a:cs typeface="Arial"/>
                <a:sym typeface="Arial"/>
              </a:defRPr>
            </a:lvl4pPr>
            <a:lvl5pPr marL="2286000" marR="0" lvl="4"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5pPr>
            <a:lvl6pPr marL="2743200" marR="0" lvl="5"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6pPr>
            <a:lvl7pPr marL="3200400" marR="0" lvl="6"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7pPr>
            <a:lvl8pPr marL="3657600" marR="0" lvl="7"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8pPr>
            <a:lvl9pPr marL="4114800" marR="0" lvl="8"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dt" idx="10"/>
          </p:nvPr>
        </p:nvSpPr>
        <p:spPr>
          <a:xfrm>
            <a:off x="457200" y="4686300"/>
            <a:ext cx="2133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rot="5400000">
            <a:off x="5404800" y="1316279"/>
            <a:ext cx="4506600" cy="20574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1pPr>
            <a:lvl2pPr marL="0" marR="0" lvl="1"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L="0" marR="0" lvl="2"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L="0" marR="0" lvl="3"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L="0" marR="0" lvl="4"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29" name="Google Shape;29;p4"/>
          <p:cNvSpPr txBox="1">
            <a:spLocks noGrp="1"/>
          </p:cNvSpPr>
          <p:nvPr>
            <p:ph type="body" idx="1"/>
          </p:nvPr>
        </p:nvSpPr>
        <p:spPr>
          <a:xfrm rot="5400000">
            <a:off x="1213800" y="-664922"/>
            <a:ext cx="4506600" cy="6019800"/>
          </a:xfrm>
          <a:prstGeom prst="rect">
            <a:avLst/>
          </a:prstGeom>
          <a:noFill/>
          <a:ln>
            <a:noFill/>
          </a:ln>
        </p:spPr>
        <p:txBody>
          <a:bodyPr spcFirstLastPara="1" wrap="square" lIns="91425" tIns="91425" rIns="91425" bIns="91425" anchor="t" anchorCtr="0"/>
          <a:lstStyle>
            <a:lvl1pPr marL="457200" marR="0" lvl="0" indent="-361950" algn="l" rtl="0">
              <a:spcBef>
                <a:spcPts val="600"/>
              </a:spcBef>
              <a:spcAft>
                <a:spcPts val="0"/>
              </a:spcAft>
              <a:buClr>
                <a:schemeClr val="dk2"/>
              </a:buClr>
              <a:buSzPts val="2100"/>
              <a:buFont typeface="Noto Sans Symbols"/>
              <a:buChar char="●"/>
              <a:defRPr sz="3000" b="0" i="0" u="none" strike="noStrike" cap="none">
                <a:solidFill>
                  <a:schemeClr val="dk1"/>
                </a:solidFill>
                <a:latin typeface="Arial"/>
                <a:ea typeface="Arial"/>
                <a:cs typeface="Arial"/>
                <a:sym typeface="Arial"/>
              </a:defRPr>
            </a:lvl1pPr>
            <a:lvl2pPr marL="914400" marR="0" lvl="1" indent="-344169" algn="l" rtl="0">
              <a:spcBef>
                <a:spcPts val="520"/>
              </a:spcBef>
              <a:spcAft>
                <a:spcPts val="0"/>
              </a:spcAft>
              <a:buClr>
                <a:schemeClr val="accent2"/>
              </a:buClr>
              <a:buSzPts val="1820"/>
              <a:buFont typeface="Noto Sans Symbols"/>
              <a:buChar char="●"/>
              <a:defRPr sz="2600" b="0" i="0" u="none" strike="noStrike" cap="none">
                <a:solidFill>
                  <a:schemeClr val="dk1"/>
                </a:solidFill>
                <a:latin typeface="Arial"/>
                <a:ea typeface="Arial"/>
                <a:cs typeface="Arial"/>
                <a:sym typeface="Arial"/>
              </a:defRPr>
            </a:lvl2pPr>
            <a:lvl3pPr marL="1371600" marR="0" lvl="2" indent="-330835" algn="l" rtl="0">
              <a:spcBef>
                <a:spcPts val="460"/>
              </a:spcBef>
              <a:spcAft>
                <a:spcPts val="0"/>
              </a:spcAft>
              <a:buClr>
                <a:schemeClr val="accent1"/>
              </a:buClr>
              <a:buSzPts val="1610"/>
              <a:buFont typeface="Noto Sans Symbols"/>
              <a:buChar char="●"/>
              <a:defRPr sz="2300" b="0" i="0" u="none" strike="noStrike" cap="none">
                <a:solidFill>
                  <a:schemeClr val="dk1"/>
                </a:solidFill>
                <a:latin typeface="Arial"/>
                <a:ea typeface="Arial"/>
                <a:cs typeface="Arial"/>
                <a:sym typeface="Arial"/>
              </a:defRPr>
            </a:lvl3pPr>
            <a:lvl4pPr marL="1828800" marR="0" lvl="3" indent="-323850" algn="l" rtl="0">
              <a:spcBef>
                <a:spcPts val="400"/>
              </a:spcBef>
              <a:spcAft>
                <a:spcPts val="0"/>
              </a:spcAft>
              <a:buClr>
                <a:schemeClr val="dk2"/>
              </a:buClr>
              <a:buSzPts val="1500"/>
              <a:buFont typeface="Noto Sans Symbols"/>
              <a:buChar char="▪"/>
              <a:defRPr sz="2000" b="0" i="0" u="none" strike="noStrike" cap="none">
                <a:solidFill>
                  <a:schemeClr val="dk1"/>
                </a:solidFill>
                <a:latin typeface="Arial"/>
                <a:ea typeface="Arial"/>
                <a:cs typeface="Arial"/>
                <a:sym typeface="Arial"/>
              </a:defRPr>
            </a:lvl4pPr>
            <a:lvl5pPr marL="2286000" marR="0" lvl="4"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5pPr>
            <a:lvl6pPr marL="2743200" marR="0" lvl="5"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6pPr>
            <a:lvl7pPr marL="3200400" marR="0" lvl="6"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7pPr>
            <a:lvl8pPr marL="3657600" marR="0" lvl="7"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8pPr>
            <a:lvl9pPr marL="4114800" marR="0" lvl="8"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dt" idx="10"/>
          </p:nvPr>
        </p:nvSpPr>
        <p:spPr>
          <a:xfrm>
            <a:off x="457200" y="4686300"/>
            <a:ext cx="2133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4"/>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Google Shape;32;p4"/>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91678"/>
            <a:ext cx="7543800" cy="9717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1pPr>
            <a:lvl2pPr marL="0" marR="0" lvl="1"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L="0" marR="0" lvl="2"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L="0" marR="0" lvl="3"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L="0" marR="0" lvl="4"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rot="5400000">
            <a:off x="2917650" y="-1171004"/>
            <a:ext cx="3308700" cy="8229600"/>
          </a:xfrm>
          <a:prstGeom prst="rect">
            <a:avLst/>
          </a:prstGeom>
          <a:noFill/>
          <a:ln>
            <a:noFill/>
          </a:ln>
        </p:spPr>
        <p:txBody>
          <a:bodyPr spcFirstLastPara="1" wrap="square" lIns="91425" tIns="91425" rIns="91425" bIns="91425" anchor="t" anchorCtr="0"/>
          <a:lstStyle>
            <a:lvl1pPr marL="457200" marR="0" lvl="0" indent="-361950" algn="l" rtl="0">
              <a:spcBef>
                <a:spcPts val="600"/>
              </a:spcBef>
              <a:spcAft>
                <a:spcPts val="0"/>
              </a:spcAft>
              <a:buClr>
                <a:schemeClr val="dk2"/>
              </a:buClr>
              <a:buSzPts val="2100"/>
              <a:buFont typeface="Noto Sans Symbols"/>
              <a:buChar char="●"/>
              <a:defRPr sz="3000" b="0" i="0" u="none" strike="noStrike" cap="none">
                <a:solidFill>
                  <a:schemeClr val="dk1"/>
                </a:solidFill>
                <a:latin typeface="Arial"/>
                <a:ea typeface="Arial"/>
                <a:cs typeface="Arial"/>
                <a:sym typeface="Arial"/>
              </a:defRPr>
            </a:lvl1pPr>
            <a:lvl2pPr marL="914400" marR="0" lvl="1" indent="-344169" algn="l" rtl="0">
              <a:spcBef>
                <a:spcPts val="520"/>
              </a:spcBef>
              <a:spcAft>
                <a:spcPts val="0"/>
              </a:spcAft>
              <a:buClr>
                <a:schemeClr val="accent2"/>
              </a:buClr>
              <a:buSzPts val="1820"/>
              <a:buFont typeface="Noto Sans Symbols"/>
              <a:buChar char="●"/>
              <a:defRPr sz="2600" b="0" i="0" u="none" strike="noStrike" cap="none">
                <a:solidFill>
                  <a:schemeClr val="dk1"/>
                </a:solidFill>
                <a:latin typeface="Arial"/>
                <a:ea typeface="Arial"/>
                <a:cs typeface="Arial"/>
                <a:sym typeface="Arial"/>
              </a:defRPr>
            </a:lvl2pPr>
            <a:lvl3pPr marL="1371600" marR="0" lvl="2" indent="-330835" algn="l" rtl="0">
              <a:spcBef>
                <a:spcPts val="460"/>
              </a:spcBef>
              <a:spcAft>
                <a:spcPts val="0"/>
              </a:spcAft>
              <a:buClr>
                <a:schemeClr val="accent1"/>
              </a:buClr>
              <a:buSzPts val="1610"/>
              <a:buFont typeface="Noto Sans Symbols"/>
              <a:buChar char="●"/>
              <a:defRPr sz="2300" b="0" i="0" u="none" strike="noStrike" cap="none">
                <a:solidFill>
                  <a:schemeClr val="dk1"/>
                </a:solidFill>
                <a:latin typeface="Arial"/>
                <a:ea typeface="Arial"/>
                <a:cs typeface="Arial"/>
                <a:sym typeface="Arial"/>
              </a:defRPr>
            </a:lvl3pPr>
            <a:lvl4pPr marL="1828800" marR="0" lvl="3" indent="-323850" algn="l" rtl="0">
              <a:spcBef>
                <a:spcPts val="400"/>
              </a:spcBef>
              <a:spcAft>
                <a:spcPts val="0"/>
              </a:spcAft>
              <a:buClr>
                <a:schemeClr val="dk2"/>
              </a:buClr>
              <a:buSzPts val="1500"/>
              <a:buFont typeface="Noto Sans Symbols"/>
              <a:buChar char="▪"/>
              <a:defRPr sz="2000" b="0" i="0" u="none" strike="noStrike" cap="none">
                <a:solidFill>
                  <a:schemeClr val="dk1"/>
                </a:solidFill>
                <a:latin typeface="Arial"/>
                <a:ea typeface="Arial"/>
                <a:cs typeface="Arial"/>
                <a:sym typeface="Arial"/>
              </a:defRPr>
            </a:lvl4pPr>
            <a:lvl5pPr marL="2286000" marR="0" lvl="4"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5pPr>
            <a:lvl6pPr marL="2743200" marR="0" lvl="5"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6pPr>
            <a:lvl7pPr marL="3200400" marR="0" lvl="6"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7pPr>
            <a:lvl8pPr marL="3657600" marR="0" lvl="7"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8pPr>
            <a:lvl9pPr marL="4114800" marR="0" lvl="8"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dt" idx="10"/>
          </p:nvPr>
        </p:nvSpPr>
        <p:spPr>
          <a:xfrm>
            <a:off x="457200" y="4686300"/>
            <a:ext cx="2133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L="0" marR="0" lvl="1"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L="0" marR="0" lvl="2"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L="0" marR="0" lvl="3"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L="0" marR="0" lvl="4"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41" name="Google Shape;41;p6"/>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2"/>
              </a:buClr>
              <a:buSzPts val="1400"/>
              <a:buFont typeface="Noto Sans Symbols"/>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accent2"/>
              </a:buClr>
              <a:buSzPts val="1400"/>
              <a:buFont typeface="Noto Sans Symbols"/>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accent1"/>
              </a:buClr>
              <a:buSzPts val="1400"/>
              <a:buFont typeface="Noto Sans Symbols"/>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2"/>
              </a:buClr>
              <a:buSzPts val="1400"/>
              <a:buFont typeface="Noto Sans Symbols"/>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folHlink"/>
              </a:buClr>
              <a:buSzPts val="1400"/>
              <a:buFont typeface="Noto Sans Symbols"/>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folHlink"/>
              </a:buClr>
              <a:buSzPts val="1400"/>
              <a:buFont typeface="Noto Sans Symbols"/>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folHlink"/>
              </a:buClr>
              <a:buSzPts val="1400"/>
              <a:buFont typeface="Noto Sans Symbols"/>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folHlink"/>
              </a:buClr>
              <a:buSzPts val="1400"/>
              <a:buFont typeface="Noto Sans Symbols"/>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folHlink"/>
              </a:buClr>
              <a:buSzPts val="14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42" name="Google Shape;42;p6"/>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2"/>
              </a:buClr>
              <a:buSzPts val="210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2"/>
              </a:buClr>
              <a:buSzPts val="182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1"/>
              </a:buClr>
              <a:buSzPts val="161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2"/>
              </a:buClr>
              <a:buSzPts val="1500"/>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folHlink"/>
              </a:buClr>
              <a:buSzPts val="16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folHlink"/>
              </a:buClr>
              <a:buSzPts val="16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folHlink"/>
              </a:buClr>
              <a:buSzPts val="16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folHlink"/>
              </a:buClr>
              <a:buSzPts val="16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folHlink"/>
              </a:buClr>
              <a:buSzPts val="16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43" name="Google Shape;43;p6"/>
          <p:cNvSpPr txBox="1">
            <a:spLocks noGrp="1"/>
          </p:cNvSpPr>
          <p:nvPr>
            <p:ph type="dt" idx="10"/>
          </p:nvPr>
        </p:nvSpPr>
        <p:spPr>
          <a:xfrm>
            <a:off x="457200" y="4686300"/>
            <a:ext cx="2133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 name="Google Shape;44;p6"/>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Google Shape;45;p6"/>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91678"/>
            <a:ext cx="7543800" cy="9717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1pPr>
            <a:lvl2pPr marL="0" marR="0" lvl="1"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L="0" marR="0" lvl="2"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L="0" marR="0" lvl="3"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L="0" marR="0" lvl="4"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55" name="Google Shape;55;p8"/>
          <p:cNvSpPr txBox="1">
            <a:spLocks noGrp="1"/>
          </p:cNvSpPr>
          <p:nvPr>
            <p:ph type="dt" idx="10"/>
          </p:nvPr>
        </p:nvSpPr>
        <p:spPr>
          <a:xfrm>
            <a:off x="457200" y="4686300"/>
            <a:ext cx="2133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Google Shape;56;p8"/>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Google Shape;57;p8"/>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1pPr>
            <a:lvl2pPr marL="0" marR="0" lvl="1"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L="0" marR="0" lvl="2"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L="0" marR="0" lvl="3"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L="0" marR="0" lvl="4"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60" name="Google Shape;60;p9"/>
          <p:cNvSpPr txBox="1">
            <a:spLocks noGrp="1"/>
          </p:cNvSpPr>
          <p:nvPr>
            <p:ph type="body" idx="1"/>
          </p:nvPr>
        </p:nvSpPr>
        <p:spPr>
          <a:xfrm>
            <a:off x="457200" y="1151335"/>
            <a:ext cx="4040100" cy="4797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2"/>
              </a:buClr>
              <a:buSzPts val="21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182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1"/>
              </a:buClr>
              <a:buSzPts val="161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2"/>
              </a:buClr>
              <a:buSzPts val="150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folHlink"/>
              </a:buClr>
              <a:buSzPts val="16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folHlink"/>
              </a:buClr>
              <a:buSzPts val="16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folHlink"/>
              </a:buClr>
              <a:buSzPts val="16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folHlink"/>
              </a:buClr>
              <a:buSzPts val="16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folHlink"/>
              </a:buClr>
              <a:buSzPts val="16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61" name="Google Shape;61;p9"/>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lstStyle>
            <a:lvl1pPr marL="457200" marR="0" lvl="0" indent="-335280" algn="l" rtl="0">
              <a:spcBef>
                <a:spcPts val="480"/>
              </a:spcBef>
              <a:spcAft>
                <a:spcPts val="0"/>
              </a:spcAft>
              <a:buClr>
                <a:schemeClr val="dk2"/>
              </a:buClr>
              <a:buSzPts val="1680"/>
              <a:buFont typeface="Noto Sans Symbols"/>
              <a:buChar char="●"/>
              <a:defRPr sz="2400" b="0" i="0" u="none" strike="noStrike" cap="none">
                <a:solidFill>
                  <a:schemeClr val="dk1"/>
                </a:solidFill>
                <a:latin typeface="Arial"/>
                <a:ea typeface="Arial"/>
                <a:cs typeface="Arial"/>
                <a:sym typeface="Arial"/>
              </a:defRPr>
            </a:lvl1pPr>
            <a:lvl2pPr marL="914400" marR="0" lvl="1"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2pPr>
            <a:lvl3pPr marL="1371600" marR="0" lvl="2" indent="-308610" algn="l" rtl="0">
              <a:spcBef>
                <a:spcPts val="360"/>
              </a:spcBef>
              <a:spcAft>
                <a:spcPts val="0"/>
              </a:spcAft>
              <a:buClr>
                <a:schemeClr val="accent1"/>
              </a:buClr>
              <a:buSzPts val="1260"/>
              <a:buFont typeface="Noto Sans Symbols"/>
              <a:buChar char="●"/>
              <a:defRPr sz="1800" b="0" i="0" u="none" strike="noStrike" cap="none">
                <a:solidFill>
                  <a:schemeClr val="dk1"/>
                </a:solidFill>
                <a:latin typeface="Arial"/>
                <a:ea typeface="Arial"/>
                <a:cs typeface="Arial"/>
                <a:sym typeface="Arial"/>
              </a:defRPr>
            </a:lvl3pPr>
            <a:lvl4pPr marL="1828800" marR="0" lvl="3" indent="-304800" algn="l" rtl="0">
              <a:spcBef>
                <a:spcPts val="320"/>
              </a:spcBef>
              <a:spcAft>
                <a:spcPts val="0"/>
              </a:spcAft>
              <a:buClr>
                <a:schemeClr val="dk2"/>
              </a:buClr>
              <a:buSzPts val="1200"/>
              <a:buFont typeface="Noto Sans Symbols"/>
              <a:buChar char="▪"/>
              <a:defRPr sz="1600" b="0" i="0" u="none" strike="noStrike" cap="none">
                <a:solidFill>
                  <a:schemeClr val="dk1"/>
                </a:solidFill>
                <a:latin typeface="Arial"/>
                <a:ea typeface="Arial"/>
                <a:cs typeface="Arial"/>
                <a:sym typeface="Arial"/>
              </a:defRPr>
            </a:lvl4pPr>
            <a:lvl5pPr marL="2286000" marR="0" lvl="4" indent="-309879" algn="l" rtl="0">
              <a:spcBef>
                <a:spcPts val="320"/>
              </a:spcBef>
              <a:spcAft>
                <a:spcPts val="0"/>
              </a:spcAft>
              <a:buClr>
                <a:schemeClr val="folHlink"/>
              </a:buClr>
              <a:buSzPts val="1280"/>
              <a:buFont typeface="Noto Sans Symbols"/>
              <a:buChar char="▪"/>
              <a:defRPr sz="1600" b="0" i="0" u="none" strike="noStrike" cap="none">
                <a:solidFill>
                  <a:schemeClr val="dk1"/>
                </a:solidFill>
                <a:latin typeface="Arial"/>
                <a:ea typeface="Arial"/>
                <a:cs typeface="Arial"/>
                <a:sym typeface="Arial"/>
              </a:defRPr>
            </a:lvl5pPr>
            <a:lvl6pPr marL="2743200" marR="0" lvl="5" indent="-309879" algn="l" rtl="0">
              <a:spcBef>
                <a:spcPts val="320"/>
              </a:spcBef>
              <a:spcAft>
                <a:spcPts val="0"/>
              </a:spcAft>
              <a:buClr>
                <a:schemeClr val="folHlink"/>
              </a:buClr>
              <a:buSzPts val="1280"/>
              <a:buFont typeface="Noto Sans Symbols"/>
              <a:buChar char="▪"/>
              <a:defRPr sz="1600" b="0" i="0" u="none" strike="noStrike" cap="none">
                <a:solidFill>
                  <a:schemeClr val="dk1"/>
                </a:solidFill>
                <a:latin typeface="Arial"/>
                <a:ea typeface="Arial"/>
                <a:cs typeface="Arial"/>
                <a:sym typeface="Arial"/>
              </a:defRPr>
            </a:lvl6pPr>
            <a:lvl7pPr marL="3200400" marR="0" lvl="6" indent="-309879" algn="l" rtl="0">
              <a:spcBef>
                <a:spcPts val="320"/>
              </a:spcBef>
              <a:spcAft>
                <a:spcPts val="0"/>
              </a:spcAft>
              <a:buClr>
                <a:schemeClr val="folHlink"/>
              </a:buClr>
              <a:buSzPts val="1280"/>
              <a:buFont typeface="Noto Sans Symbols"/>
              <a:buChar char="▪"/>
              <a:defRPr sz="1600" b="0" i="0" u="none" strike="noStrike" cap="none">
                <a:solidFill>
                  <a:schemeClr val="dk1"/>
                </a:solidFill>
                <a:latin typeface="Arial"/>
                <a:ea typeface="Arial"/>
                <a:cs typeface="Arial"/>
                <a:sym typeface="Arial"/>
              </a:defRPr>
            </a:lvl7pPr>
            <a:lvl8pPr marL="3657600" marR="0" lvl="7" indent="-309879" algn="l" rtl="0">
              <a:spcBef>
                <a:spcPts val="320"/>
              </a:spcBef>
              <a:spcAft>
                <a:spcPts val="0"/>
              </a:spcAft>
              <a:buClr>
                <a:schemeClr val="folHlink"/>
              </a:buClr>
              <a:buSzPts val="1280"/>
              <a:buFont typeface="Noto Sans Symbols"/>
              <a:buChar char="▪"/>
              <a:defRPr sz="1600" b="0" i="0" u="none" strike="noStrike" cap="none">
                <a:solidFill>
                  <a:schemeClr val="dk1"/>
                </a:solidFill>
                <a:latin typeface="Arial"/>
                <a:ea typeface="Arial"/>
                <a:cs typeface="Arial"/>
                <a:sym typeface="Arial"/>
              </a:defRPr>
            </a:lvl8pPr>
            <a:lvl9pPr marL="4114800" marR="0" lvl="8" indent="-309879" algn="l" rtl="0">
              <a:spcBef>
                <a:spcPts val="320"/>
              </a:spcBef>
              <a:spcAft>
                <a:spcPts val="0"/>
              </a:spcAft>
              <a:buClr>
                <a:schemeClr val="folHlink"/>
              </a:buClr>
              <a:buSzPts val="128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62" name="Google Shape;62;p9"/>
          <p:cNvSpPr txBox="1">
            <a:spLocks noGrp="1"/>
          </p:cNvSpPr>
          <p:nvPr>
            <p:ph type="body" idx="3"/>
          </p:nvPr>
        </p:nvSpPr>
        <p:spPr>
          <a:xfrm>
            <a:off x="4645025" y="1151335"/>
            <a:ext cx="4041900" cy="4797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2"/>
              </a:buClr>
              <a:buSzPts val="21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182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1"/>
              </a:buClr>
              <a:buSzPts val="161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2"/>
              </a:buClr>
              <a:buSzPts val="150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folHlink"/>
              </a:buClr>
              <a:buSzPts val="16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folHlink"/>
              </a:buClr>
              <a:buSzPts val="16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folHlink"/>
              </a:buClr>
              <a:buSzPts val="16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folHlink"/>
              </a:buClr>
              <a:buSzPts val="16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folHlink"/>
              </a:buClr>
              <a:buSzPts val="16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63" name="Google Shape;63;p9"/>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lstStyle>
            <a:lvl1pPr marL="457200" marR="0" lvl="0" indent="-335280" algn="l" rtl="0">
              <a:spcBef>
                <a:spcPts val="480"/>
              </a:spcBef>
              <a:spcAft>
                <a:spcPts val="0"/>
              </a:spcAft>
              <a:buClr>
                <a:schemeClr val="dk2"/>
              </a:buClr>
              <a:buSzPts val="1680"/>
              <a:buFont typeface="Noto Sans Symbols"/>
              <a:buChar char="●"/>
              <a:defRPr sz="2400" b="0" i="0" u="none" strike="noStrike" cap="none">
                <a:solidFill>
                  <a:schemeClr val="dk1"/>
                </a:solidFill>
                <a:latin typeface="Arial"/>
                <a:ea typeface="Arial"/>
                <a:cs typeface="Arial"/>
                <a:sym typeface="Arial"/>
              </a:defRPr>
            </a:lvl1pPr>
            <a:lvl2pPr marL="914400" marR="0" lvl="1"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2pPr>
            <a:lvl3pPr marL="1371600" marR="0" lvl="2" indent="-308610" algn="l" rtl="0">
              <a:spcBef>
                <a:spcPts val="360"/>
              </a:spcBef>
              <a:spcAft>
                <a:spcPts val="0"/>
              </a:spcAft>
              <a:buClr>
                <a:schemeClr val="accent1"/>
              </a:buClr>
              <a:buSzPts val="1260"/>
              <a:buFont typeface="Noto Sans Symbols"/>
              <a:buChar char="●"/>
              <a:defRPr sz="1800" b="0" i="0" u="none" strike="noStrike" cap="none">
                <a:solidFill>
                  <a:schemeClr val="dk1"/>
                </a:solidFill>
                <a:latin typeface="Arial"/>
                <a:ea typeface="Arial"/>
                <a:cs typeface="Arial"/>
                <a:sym typeface="Arial"/>
              </a:defRPr>
            </a:lvl3pPr>
            <a:lvl4pPr marL="1828800" marR="0" lvl="3" indent="-304800" algn="l" rtl="0">
              <a:spcBef>
                <a:spcPts val="320"/>
              </a:spcBef>
              <a:spcAft>
                <a:spcPts val="0"/>
              </a:spcAft>
              <a:buClr>
                <a:schemeClr val="dk2"/>
              </a:buClr>
              <a:buSzPts val="1200"/>
              <a:buFont typeface="Noto Sans Symbols"/>
              <a:buChar char="▪"/>
              <a:defRPr sz="1600" b="0" i="0" u="none" strike="noStrike" cap="none">
                <a:solidFill>
                  <a:schemeClr val="dk1"/>
                </a:solidFill>
                <a:latin typeface="Arial"/>
                <a:ea typeface="Arial"/>
                <a:cs typeface="Arial"/>
                <a:sym typeface="Arial"/>
              </a:defRPr>
            </a:lvl4pPr>
            <a:lvl5pPr marL="2286000" marR="0" lvl="4" indent="-309879" algn="l" rtl="0">
              <a:spcBef>
                <a:spcPts val="320"/>
              </a:spcBef>
              <a:spcAft>
                <a:spcPts val="0"/>
              </a:spcAft>
              <a:buClr>
                <a:schemeClr val="folHlink"/>
              </a:buClr>
              <a:buSzPts val="1280"/>
              <a:buFont typeface="Noto Sans Symbols"/>
              <a:buChar char="▪"/>
              <a:defRPr sz="1600" b="0" i="0" u="none" strike="noStrike" cap="none">
                <a:solidFill>
                  <a:schemeClr val="dk1"/>
                </a:solidFill>
                <a:latin typeface="Arial"/>
                <a:ea typeface="Arial"/>
                <a:cs typeface="Arial"/>
                <a:sym typeface="Arial"/>
              </a:defRPr>
            </a:lvl5pPr>
            <a:lvl6pPr marL="2743200" marR="0" lvl="5" indent="-309879" algn="l" rtl="0">
              <a:spcBef>
                <a:spcPts val="320"/>
              </a:spcBef>
              <a:spcAft>
                <a:spcPts val="0"/>
              </a:spcAft>
              <a:buClr>
                <a:schemeClr val="folHlink"/>
              </a:buClr>
              <a:buSzPts val="1280"/>
              <a:buFont typeface="Noto Sans Symbols"/>
              <a:buChar char="▪"/>
              <a:defRPr sz="1600" b="0" i="0" u="none" strike="noStrike" cap="none">
                <a:solidFill>
                  <a:schemeClr val="dk1"/>
                </a:solidFill>
                <a:latin typeface="Arial"/>
                <a:ea typeface="Arial"/>
                <a:cs typeface="Arial"/>
                <a:sym typeface="Arial"/>
              </a:defRPr>
            </a:lvl6pPr>
            <a:lvl7pPr marL="3200400" marR="0" lvl="6" indent="-309879" algn="l" rtl="0">
              <a:spcBef>
                <a:spcPts val="320"/>
              </a:spcBef>
              <a:spcAft>
                <a:spcPts val="0"/>
              </a:spcAft>
              <a:buClr>
                <a:schemeClr val="folHlink"/>
              </a:buClr>
              <a:buSzPts val="1280"/>
              <a:buFont typeface="Noto Sans Symbols"/>
              <a:buChar char="▪"/>
              <a:defRPr sz="1600" b="0" i="0" u="none" strike="noStrike" cap="none">
                <a:solidFill>
                  <a:schemeClr val="dk1"/>
                </a:solidFill>
                <a:latin typeface="Arial"/>
                <a:ea typeface="Arial"/>
                <a:cs typeface="Arial"/>
                <a:sym typeface="Arial"/>
              </a:defRPr>
            </a:lvl7pPr>
            <a:lvl8pPr marL="3657600" marR="0" lvl="7" indent="-309879" algn="l" rtl="0">
              <a:spcBef>
                <a:spcPts val="320"/>
              </a:spcBef>
              <a:spcAft>
                <a:spcPts val="0"/>
              </a:spcAft>
              <a:buClr>
                <a:schemeClr val="folHlink"/>
              </a:buClr>
              <a:buSzPts val="1280"/>
              <a:buFont typeface="Noto Sans Symbols"/>
              <a:buChar char="▪"/>
              <a:defRPr sz="1600" b="0" i="0" u="none" strike="noStrike" cap="none">
                <a:solidFill>
                  <a:schemeClr val="dk1"/>
                </a:solidFill>
                <a:latin typeface="Arial"/>
                <a:ea typeface="Arial"/>
                <a:cs typeface="Arial"/>
                <a:sym typeface="Arial"/>
              </a:defRPr>
            </a:lvl8pPr>
            <a:lvl9pPr marL="4114800" marR="0" lvl="8" indent="-309879" algn="l" rtl="0">
              <a:spcBef>
                <a:spcPts val="320"/>
              </a:spcBef>
              <a:spcAft>
                <a:spcPts val="0"/>
              </a:spcAft>
              <a:buClr>
                <a:schemeClr val="folHlink"/>
              </a:buClr>
              <a:buSzPts val="128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64" name="Google Shape;64;p9"/>
          <p:cNvSpPr txBox="1">
            <a:spLocks noGrp="1"/>
          </p:cNvSpPr>
          <p:nvPr>
            <p:ph type="dt" idx="10"/>
          </p:nvPr>
        </p:nvSpPr>
        <p:spPr>
          <a:xfrm>
            <a:off x="457200" y="4686300"/>
            <a:ext cx="2133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Google Shape;65;p9"/>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Google Shape;66;p9"/>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457200" y="91678"/>
            <a:ext cx="7543800" cy="9717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1pPr>
            <a:lvl2pPr marL="0" marR="0" lvl="1"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L="0" marR="0" lvl="2"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L="0" marR="0" lvl="3"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L="0" marR="0" lvl="4"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69" name="Google Shape;69;p10"/>
          <p:cNvSpPr txBox="1">
            <a:spLocks noGrp="1"/>
          </p:cNvSpPr>
          <p:nvPr>
            <p:ph type="body" idx="1"/>
          </p:nvPr>
        </p:nvSpPr>
        <p:spPr>
          <a:xfrm>
            <a:off x="457200" y="1289447"/>
            <a:ext cx="4038600" cy="3308700"/>
          </a:xfrm>
          <a:prstGeom prst="rect">
            <a:avLst/>
          </a:prstGeom>
          <a:noFill/>
          <a:ln>
            <a:noFill/>
          </a:ln>
        </p:spPr>
        <p:txBody>
          <a:bodyPr spcFirstLastPara="1" wrap="square" lIns="91425" tIns="91425" rIns="91425" bIns="91425" anchor="t" anchorCtr="0"/>
          <a:lstStyle>
            <a:lvl1pPr marL="457200" marR="0" lvl="0" indent="-353060" algn="l" rtl="0">
              <a:spcBef>
                <a:spcPts val="560"/>
              </a:spcBef>
              <a:spcAft>
                <a:spcPts val="0"/>
              </a:spcAft>
              <a:buClr>
                <a:schemeClr val="dk2"/>
              </a:buClr>
              <a:buSzPts val="1960"/>
              <a:buFont typeface="Noto Sans Symbols"/>
              <a:buChar char="●"/>
              <a:defRPr sz="2800" b="0" i="0" u="none" strike="noStrike" cap="none">
                <a:solidFill>
                  <a:schemeClr val="dk1"/>
                </a:solidFill>
                <a:latin typeface="Arial"/>
                <a:ea typeface="Arial"/>
                <a:cs typeface="Arial"/>
                <a:sym typeface="Arial"/>
              </a:defRPr>
            </a:lvl1pPr>
            <a:lvl2pPr marL="914400" marR="0" lvl="1" indent="-335280" algn="l" rtl="0">
              <a:spcBef>
                <a:spcPts val="480"/>
              </a:spcBef>
              <a:spcAft>
                <a:spcPts val="0"/>
              </a:spcAft>
              <a:buClr>
                <a:schemeClr val="accent2"/>
              </a:buClr>
              <a:buSzPts val="1680"/>
              <a:buFont typeface="Noto Sans Symbols"/>
              <a:buChar char="●"/>
              <a:defRPr sz="2400" b="0" i="0" u="none" strike="noStrike" cap="none">
                <a:solidFill>
                  <a:schemeClr val="dk1"/>
                </a:solidFill>
                <a:latin typeface="Arial"/>
                <a:ea typeface="Arial"/>
                <a:cs typeface="Arial"/>
                <a:sym typeface="Arial"/>
              </a:defRPr>
            </a:lvl2pPr>
            <a:lvl3pPr marL="1371600" marR="0" lvl="2"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3pPr>
            <a:lvl4pPr marL="1828800" marR="0" lvl="3" indent="-314325" algn="l" rtl="0">
              <a:spcBef>
                <a:spcPts val="360"/>
              </a:spcBef>
              <a:spcAft>
                <a:spcPts val="0"/>
              </a:spcAft>
              <a:buClr>
                <a:schemeClr val="dk2"/>
              </a:buClr>
              <a:buSzPts val="1350"/>
              <a:buFont typeface="Noto Sans Symbols"/>
              <a:buChar char="▪"/>
              <a:defRPr sz="1800" b="0" i="0" u="none" strike="noStrike" cap="none">
                <a:solidFill>
                  <a:schemeClr val="dk1"/>
                </a:solidFill>
                <a:latin typeface="Arial"/>
                <a:ea typeface="Arial"/>
                <a:cs typeface="Arial"/>
                <a:sym typeface="Arial"/>
              </a:defRPr>
            </a:lvl4pPr>
            <a:lvl5pPr marL="2286000" marR="0" lvl="4" indent="-320039" algn="l" rtl="0">
              <a:spcBef>
                <a:spcPts val="360"/>
              </a:spcBef>
              <a:spcAft>
                <a:spcPts val="0"/>
              </a:spcAft>
              <a:buClr>
                <a:schemeClr val="folHlink"/>
              </a:buClr>
              <a:buSzPts val="1440"/>
              <a:buFont typeface="Noto Sans Symbols"/>
              <a:buChar char="▪"/>
              <a:defRPr sz="1800" b="0" i="0" u="none" strike="noStrike" cap="none">
                <a:solidFill>
                  <a:schemeClr val="dk1"/>
                </a:solidFill>
                <a:latin typeface="Arial"/>
                <a:ea typeface="Arial"/>
                <a:cs typeface="Arial"/>
                <a:sym typeface="Arial"/>
              </a:defRPr>
            </a:lvl5pPr>
            <a:lvl6pPr marL="2743200" marR="0" lvl="5" indent="-320039" algn="l" rtl="0">
              <a:spcBef>
                <a:spcPts val="360"/>
              </a:spcBef>
              <a:spcAft>
                <a:spcPts val="0"/>
              </a:spcAft>
              <a:buClr>
                <a:schemeClr val="folHlink"/>
              </a:buClr>
              <a:buSzPts val="1440"/>
              <a:buFont typeface="Noto Sans Symbols"/>
              <a:buChar char="▪"/>
              <a:defRPr sz="1800" b="0" i="0" u="none" strike="noStrike" cap="none">
                <a:solidFill>
                  <a:schemeClr val="dk1"/>
                </a:solidFill>
                <a:latin typeface="Arial"/>
                <a:ea typeface="Arial"/>
                <a:cs typeface="Arial"/>
                <a:sym typeface="Arial"/>
              </a:defRPr>
            </a:lvl6pPr>
            <a:lvl7pPr marL="3200400" marR="0" lvl="6" indent="-320039" algn="l" rtl="0">
              <a:spcBef>
                <a:spcPts val="360"/>
              </a:spcBef>
              <a:spcAft>
                <a:spcPts val="0"/>
              </a:spcAft>
              <a:buClr>
                <a:schemeClr val="folHlink"/>
              </a:buClr>
              <a:buSzPts val="1440"/>
              <a:buFont typeface="Noto Sans Symbols"/>
              <a:buChar char="▪"/>
              <a:defRPr sz="1800" b="0" i="0" u="none" strike="noStrike" cap="none">
                <a:solidFill>
                  <a:schemeClr val="dk1"/>
                </a:solidFill>
                <a:latin typeface="Arial"/>
                <a:ea typeface="Arial"/>
                <a:cs typeface="Arial"/>
                <a:sym typeface="Arial"/>
              </a:defRPr>
            </a:lvl7pPr>
            <a:lvl8pPr marL="3657600" marR="0" lvl="7" indent="-320040" algn="l" rtl="0">
              <a:spcBef>
                <a:spcPts val="360"/>
              </a:spcBef>
              <a:spcAft>
                <a:spcPts val="0"/>
              </a:spcAft>
              <a:buClr>
                <a:schemeClr val="folHlink"/>
              </a:buClr>
              <a:buSzPts val="1440"/>
              <a:buFont typeface="Noto Sans Symbols"/>
              <a:buChar char="▪"/>
              <a:defRPr sz="1800" b="0" i="0" u="none" strike="noStrike" cap="none">
                <a:solidFill>
                  <a:schemeClr val="dk1"/>
                </a:solidFill>
                <a:latin typeface="Arial"/>
                <a:ea typeface="Arial"/>
                <a:cs typeface="Arial"/>
                <a:sym typeface="Arial"/>
              </a:defRPr>
            </a:lvl8pPr>
            <a:lvl9pPr marL="4114800" marR="0" lvl="8" indent="-320040" algn="l" rtl="0">
              <a:spcBef>
                <a:spcPts val="360"/>
              </a:spcBef>
              <a:spcAft>
                <a:spcPts val="0"/>
              </a:spcAft>
              <a:buClr>
                <a:schemeClr val="folHlink"/>
              </a:buClr>
              <a:buSzPts val="144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70" name="Google Shape;70;p10"/>
          <p:cNvSpPr txBox="1">
            <a:spLocks noGrp="1"/>
          </p:cNvSpPr>
          <p:nvPr>
            <p:ph type="body" idx="2"/>
          </p:nvPr>
        </p:nvSpPr>
        <p:spPr>
          <a:xfrm>
            <a:off x="4648200" y="1289447"/>
            <a:ext cx="4038600" cy="3308700"/>
          </a:xfrm>
          <a:prstGeom prst="rect">
            <a:avLst/>
          </a:prstGeom>
          <a:noFill/>
          <a:ln>
            <a:noFill/>
          </a:ln>
        </p:spPr>
        <p:txBody>
          <a:bodyPr spcFirstLastPara="1" wrap="square" lIns="91425" tIns="91425" rIns="91425" bIns="91425" anchor="t" anchorCtr="0"/>
          <a:lstStyle>
            <a:lvl1pPr marL="457200" marR="0" lvl="0" indent="-353060" algn="l" rtl="0">
              <a:spcBef>
                <a:spcPts val="560"/>
              </a:spcBef>
              <a:spcAft>
                <a:spcPts val="0"/>
              </a:spcAft>
              <a:buClr>
                <a:schemeClr val="dk2"/>
              </a:buClr>
              <a:buSzPts val="1960"/>
              <a:buFont typeface="Noto Sans Symbols"/>
              <a:buChar char="●"/>
              <a:defRPr sz="2800" b="0" i="0" u="none" strike="noStrike" cap="none">
                <a:solidFill>
                  <a:schemeClr val="dk1"/>
                </a:solidFill>
                <a:latin typeface="Arial"/>
                <a:ea typeface="Arial"/>
                <a:cs typeface="Arial"/>
                <a:sym typeface="Arial"/>
              </a:defRPr>
            </a:lvl1pPr>
            <a:lvl2pPr marL="914400" marR="0" lvl="1" indent="-335280" algn="l" rtl="0">
              <a:spcBef>
                <a:spcPts val="480"/>
              </a:spcBef>
              <a:spcAft>
                <a:spcPts val="0"/>
              </a:spcAft>
              <a:buClr>
                <a:schemeClr val="accent2"/>
              </a:buClr>
              <a:buSzPts val="1680"/>
              <a:buFont typeface="Noto Sans Symbols"/>
              <a:buChar char="●"/>
              <a:defRPr sz="2400" b="0" i="0" u="none" strike="noStrike" cap="none">
                <a:solidFill>
                  <a:schemeClr val="dk1"/>
                </a:solidFill>
                <a:latin typeface="Arial"/>
                <a:ea typeface="Arial"/>
                <a:cs typeface="Arial"/>
                <a:sym typeface="Arial"/>
              </a:defRPr>
            </a:lvl2pPr>
            <a:lvl3pPr marL="1371600" marR="0" lvl="2"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3pPr>
            <a:lvl4pPr marL="1828800" marR="0" lvl="3" indent="-314325" algn="l" rtl="0">
              <a:spcBef>
                <a:spcPts val="360"/>
              </a:spcBef>
              <a:spcAft>
                <a:spcPts val="0"/>
              </a:spcAft>
              <a:buClr>
                <a:schemeClr val="dk2"/>
              </a:buClr>
              <a:buSzPts val="1350"/>
              <a:buFont typeface="Noto Sans Symbols"/>
              <a:buChar char="▪"/>
              <a:defRPr sz="1800" b="0" i="0" u="none" strike="noStrike" cap="none">
                <a:solidFill>
                  <a:schemeClr val="dk1"/>
                </a:solidFill>
                <a:latin typeface="Arial"/>
                <a:ea typeface="Arial"/>
                <a:cs typeface="Arial"/>
                <a:sym typeface="Arial"/>
              </a:defRPr>
            </a:lvl4pPr>
            <a:lvl5pPr marL="2286000" marR="0" lvl="4" indent="-320039" algn="l" rtl="0">
              <a:spcBef>
                <a:spcPts val="360"/>
              </a:spcBef>
              <a:spcAft>
                <a:spcPts val="0"/>
              </a:spcAft>
              <a:buClr>
                <a:schemeClr val="folHlink"/>
              </a:buClr>
              <a:buSzPts val="1440"/>
              <a:buFont typeface="Noto Sans Symbols"/>
              <a:buChar char="▪"/>
              <a:defRPr sz="1800" b="0" i="0" u="none" strike="noStrike" cap="none">
                <a:solidFill>
                  <a:schemeClr val="dk1"/>
                </a:solidFill>
                <a:latin typeface="Arial"/>
                <a:ea typeface="Arial"/>
                <a:cs typeface="Arial"/>
                <a:sym typeface="Arial"/>
              </a:defRPr>
            </a:lvl5pPr>
            <a:lvl6pPr marL="2743200" marR="0" lvl="5" indent="-320039" algn="l" rtl="0">
              <a:spcBef>
                <a:spcPts val="360"/>
              </a:spcBef>
              <a:spcAft>
                <a:spcPts val="0"/>
              </a:spcAft>
              <a:buClr>
                <a:schemeClr val="folHlink"/>
              </a:buClr>
              <a:buSzPts val="1440"/>
              <a:buFont typeface="Noto Sans Symbols"/>
              <a:buChar char="▪"/>
              <a:defRPr sz="1800" b="0" i="0" u="none" strike="noStrike" cap="none">
                <a:solidFill>
                  <a:schemeClr val="dk1"/>
                </a:solidFill>
                <a:latin typeface="Arial"/>
                <a:ea typeface="Arial"/>
                <a:cs typeface="Arial"/>
                <a:sym typeface="Arial"/>
              </a:defRPr>
            </a:lvl6pPr>
            <a:lvl7pPr marL="3200400" marR="0" lvl="6" indent="-320039" algn="l" rtl="0">
              <a:spcBef>
                <a:spcPts val="360"/>
              </a:spcBef>
              <a:spcAft>
                <a:spcPts val="0"/>
              </a:spcAft>
              <a:buClr>
                <a:schemeClr val="folHlink"/>
              </a:buClr>
              <a:buSzPts val="1440"/>
              <a:buFont typeface="Noto Sans Symbols"/>
              <a:buChar char="▪"/>
              <a:defRPr sz="1800" b="0" i="0" u="none" strike="noStrike" cap="none">
                <a:solidFill>
                  <a:schemeClr val="dk1"/>
                </a:solidFill>
                <a:latin typeface="Arial"/>
                <a:ea typeface="Arial"/>
                <a:cs typeface="Arial"/>
                <a:sym typeface="Arial"/>
              </a:defRPr>
            </a:lvl7pPr>
            <a:lvl8pPr marL="3657600" marR="0" lvl="7" indent="-320040" algn="l" rtl="0">
              <a:spcBef>
                <a:spcPts val="360"/>
              </a:spcBef>
              <a:spcAft>
                <a:spcPts val="0"/>
              </a:spcAft>
              <a:buClr>
                <a:schemeClr val="folHlink"/>
              </a:buClr>
              <a:buSzPts val="1440"/>
              <a:buFont typeface="Noto Sans Symbols"/>
              <a:buChar char="▪"/>
              <a:defRPr sz="1800" b="0" i="0" u="none" strike="noStrike" cap="none">
                <a:solidFill>
                  <a:schemeClr val="dk1"/>
                </a:solidFill>
                <a:latin typeface="Arial"/>
                <a:ea typeface="Arial"/>
                <a:cs typeface="Arial"/>
                <a:sym typeface="Arial"/>
              </a:defRPr>
            </a:lvl8pPr>
            <a:lvl9pPr marL="4114800" marR="0" lvl="8" indent="-320040" algn="l" rtl="0">
              <a:spcBef>
                <a:spcPts val="360"/>
              </a:spcBef>
              <a:spcAft>
                <a:spcPts val="0"/>
              </a:spcAft>
              <a:buClr>
                <a:schemeClr val="folHlink"/>
              </a:buClr>
              <a:buSzPts val="144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71" name="Google Shape;71;p10"/>
          <p:cNvSpPr txBox="1">
            <a:spLocks noGrp="1"/>
          </p:cNvSpPr>
          <p:nvPr>
            <p:ph type="dt" idx="10"/>
          </p:nvPr>
        </p:nvSpPr>
        <p:spPr>
          <a:xfrm>
            <a:off x="457200" y="4686300"/>
            <a:ext cx="2133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 name="Google Shape;72;p10"/>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3" name="Google Shape;73;p10"/>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722313" y="3305175"/>
            <a:ext cx="7772400" cy="10215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L="0" marR="0" lvl="1"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L="0" marR="0" lvl="2"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L="0" marR="0" lvl="3"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L="0" marR="0" lvl="4"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76" name="Google Shape;76;p11"/>
          <p:cNvSpPr txBox="1">
            <a:spLocks noGrp="1"/>
          </p:cNvSpPr>
          <p:nvPr>
            <p:ph type="body" idx="1"/>
          </p:nvPr>
        </p:nvSpPr>
        <p:spPr>
          <a:xfrm>
            <a:off x="722313" y="2180035"/>
            <a:ext cx="7772400" cy="11250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dk2"/>
              </a:buClr>
              <a:buSzPts val="2100"/>
              <a:buFont typeface="Noto Sans Symbols"/>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accent2"/>
              </a:buClr>
              <a:buSzPts val="1820"/>
              <a:buFont typeface="Noto Sans Symbols"/>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accent1"/>
              </a:buClr>
              <a:buSzPts val="1610"/>
              <a:buFont typeface="Noto Sans Symbols"/>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2"/>
              </a:buClr>
              <a:buSzPts val="1500"/>
              <a:buFont typeface="Noto Sans Symbols"/>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folHlink"/>
              </a:buClr>
              <a:buSzPts val="1600"/>
              <a:buFont typeface="Noto Sans Symbols"/>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folHlink"/>
              </a:buClr>
              <a:buSzPts val="1600"/>
              <a:buFont typeface="Noto Sans Symbols"/>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folHlink"/>
              </a:buClr>
              <a:buSzPts val="1600"/>
              <a:buFont typeface="Noto Sans Symbols"/>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folHlink"/>
              </a:buClr>
              <a:buSzPts val="1600"/>
              <a:buFont typeface="Noto Sans Symbols"/>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folHlink"/>
              </a:buClr>
              <a:buSzPts val="1600"/>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77" name="Google Shape;77;p11"/>
          <p:cNvSpPr txBox="1">
            <a:spLocks noGrp="1"/>
          </p:cNvSpPr>
          <p:nvPr>
            <p:ph type="dt" idx="10"/>
          </p:nvPr>
        </p:nvSpPr>
        <p:spPr>
          <a:xfrm>
            <a:off x="457200" y="4686300"/>
            <a:ext cx="2133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Google Shape;78;p11"/>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9" name="Google Shape;79;p11"/>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91678"/>
            <a:ext cx="7543800" cy="9717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1pPr>
            <a:lvl2pPr marL="0" marR="0" lvl="1"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L="0" marR="0" lvl="2"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L="0" marR="0" lvl="3"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L="0" marR="0" lvl="4"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89446"/>
            <a:ext cx="8229600" cy="3308700"/>
          </a:xfrm>
          <a:prstGeom prst="rect">
            <a:avLst/>
          </a:prstGeom>
          <a:noFill/>
          <a:ln>
            <a:noFill/>
          </a:ln>
        </p:spPr>
        <p:txBody>
          <a:bodyPr spcFirstLastPara="1" wrap="square" lIns="91425" tIns="91425" rIns="91425" bIns="91425" anchor="t" anchorCtr="0"/>
          <a:lstStyle>
            <a:lvl1pPr marL="457200" marR="0" lvl="0" indent="-361950" algn="l" rtl="0">
              <a:spcBef>
                <a:spcPts val="600"/>
              </a:spcBef>
              <a:spcAft>
                <a:spcPts val="0"/>
              </a:spcAft>
              <a:buClr>
                <a:schemeClr val="dk2"/>
              </a:buClr>
              <a:buSzPts val="2100"/>
              <a:buFont typeface="Noto Sans Symbols"/>
              <a:buChar char="●"/>
              <a:defRPr sz="3000" b="0" i="0" u="none" strike="noStrike" cap="none">
                <a:solidFill>
                  <a:schemeClr val="dk1"/>
                </a:solidFill>
                <a:latin typeface="Arial"/>
                <a:ea typeface="Arial"/>
                <a:cs typeface="Arial"/>
                <a:sym typeface="Arial"/>
              </a:defRPr>
            </a:lvl1pPr>
            <a:lvl2pPr marL="914400" marR="0" lvl="1" indent="-344169" algn="l" rtl="0">
              <a:spcBef>
                <a:spcPts val="520"/>
              </a:spcBef>
              <a:spcAft>
                <a:spcPts val="0"/>
              </a:spcAft>
              <a:buClr>
                <a:schemeClr val="accent2"/>
              </a:buClr>
              <a:buSzPts val="1820"/>
              <a:buFont typeface="Noto Sans Symbols"/>
              <a:buChar char="●"/>
              <a:defRPr sz="2600" b="0" i="0" u="none" strike="noStrike" cap="none">
                <a:solidFill>
                  <a:schemeClr val="dk1"/>
                </a:solidFill>
                <a:latin typeface="Arial"/>
                <a:ea typeface="Arial"/>
                <a:cs typeface="Arial"/>
                <a:sym typeface="Arial"/>
              </a:defRPr>
            </a:lvl2pPr>
            <a:lvl3pPr marL="1371600" marR="0" lvl="2" indent="-330835" algn="l" rtl="0">
              <a:spcBef>
                <a:spcPts val="460"/>
              </a:spcBef>
              <a:spcAft>
                <a:spcPts val="0"/>
              </a:spcAft>
              <a:buClr>
                <a:schemeClr val="accent1"/>
              </a:buClr>
              <a:buSzPts val="1610"/>
              <a:buFont typeface="Noto Sans Symbols"/>
              <a:buChar char="●"/>
              <a:defRPr sz="2300" b="0" i="0" u="none" strike="noStrike" cap="none">
                <a:solidFill>
                  <a:schemeClr val="dk1"/>
                </a:solidFill>
                <a:latin typeface="Arial"/>
                <a:ea typeface="Arial"/>
                <a:cs typeface="Arial"/>
                <a:sym typeface="Arial"/>
              </a:defRPr>
            </a:lvl3pPr>
            <a:lvl4pPr marL="1828800" marR="0" lvl="3" indent="-323850" algn="l" rtl="0">
              <a:spcBef>
                <a:spcPts val="400"/>
              </a:spcBef>
              <a:spcAft>
                <a:spcPts val="0"/>
              </a:spcAft>
              <a:buClr>
                <a:schemeClr val="dk2"/>
              </a:buClr>
              <a:buSzPts val="1500"/>
              <a:buFont typeface="Noto Sans Symbols"/>
              <a:buChar char="▪"/>
              <a:defRPr sz="2000" b="0" i="0" u="none" strike="noStrike" cap="none">
                <a:solidFill>
                  <a:schemeClr val="dk1"/>
                </a:solidFill>
                <a:latin typeface="Arial"/>
                <a:ea typeface="Arial"/>
                <a:cs typeface="Arial"/>
                <a:sym typeface="Arial"/>
              </a:defRPr>
            </a:lvl4pPr>
            <a:lvl5pPr marL="2286000" marR="0" lvl="4"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5pPr>
            <a:lvl6pPr marL="2743200" marR="0" lvl="5"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6pPr>
            <a:lvl7pPr marL="3200400" marR="0" lvl="6"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7pPr>
            <a:lvl8pPr marL="3657600" marR="0" lvl="7"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8pPr>
            <a:lvl9pPr marL="4114800" marR="0" lvl="8"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4686300"/>
            <a:ext cx="2133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0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sz="1400">
              <a:solidFill>
                <a:srgbClr val="000000"/>
              </a:solidFill>
            </a:endParaRPr>
          </a:p>
        </p:txBody>
      </p:sp>
      <p:pic>
        <p:nvPicPr>
          <p:cNvPr id="15" name="Google Shape;15;p1" descr="logo stp.png"/>
          <p:cNvPicPr preferRelativeResize="0"/>
          <p:nvPr/>
        </p:nvPicPr>
        <p:blipFill rotWithShape="1">
          <a:blip r:embed="rId11">
            <a:alphaModFix/>
          </a:blip>
          <a:srcRect t="22831" b="23724"/>
          <a:stretch/>
        </p:blipFill>
        <p:spPr>
          <a:xfrm>
            <a:off x="1178500" y="320276"/>
            <a:ext cx="2249824" cy="519325"/>
          </a:xfrm>
          <a:prstGeom prst="rect">
            <a:avLst/>
          </a:prstGeom>
          <a:noFill/>
          <a:ln>
            <a:noFill/>
          </a:ln>
        </p:spPr>
      </p:pic>
      <p:pic>
        <p:nvPicPr>
          <p:cNvPr id="16" name="Google Shape;16;p1" descr="Logo Gobierno png.png"/>
          <p:cNvPicPr preferRelativeResize="0"/>
          <p:nvPr/>
        </p:nvPicPr>
        <p:blipFill>
          <a:blip r:embed="rId12">
            <a:alphaModFix/>
          </a:blip>
          <a:stretch>
            <a:fillRect/>
          </a:stretch>
        </p:blipFill>
        <p:spPr>
          <a:xfrm>
            <a:off x="6163325" y="274903"/>
            <a:ext cx="1837674" cy="6100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6.png"/><Relationship Id="rId7" Type="http://schemas.openxmlformats.org/officeDocument/2006/relationships/diagramLayout" Target="../diagrams/layout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9.png"/><Relationship Id="rId10" Type="http://schemas.microsoft.com/office/2007/relationships/diagramDrawing" Target="../diagrams/drawing2.xml"/><Relationship Id="rId4" Type="http://schemas.openxmlformats.org/officeDocument/2006/relationships/image" Target="../media/image8.jpeg"/><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txBox="1"/>
          <p:nvPr/>
        </p:nvSpPr>
        <p:spPr>
          <a:xfrm>
            <a:off x="260060" y="1004064"/>
            <a:ext cx="8397380" cy="300587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2400" dirty="0">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chemeClr val="dk1"/>
              </a:buClr>
              <a:buFont typeface="Arial"/>
              <a:buNone/>
            </a:pPr>
            <a:endParaRPr sz="2400" dirty="0">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chemeClr val="dk1"/>
              </a:buClr>
              <a:buFont typeface="Arial"/>
              <a:buNone/>
            </a:pPr>
            <a:r>
              <a:rPr lang="en-US" sz="3200" b="1" i="0" u="none" dirty="0" smtClean="0">
                <a:solidFill>
                  <a:schemeClr val="dk1"/>
                </a:solidFill>
                <a:latin typeface="Calibri"/>
                <a:ea typeface="Calibri"/>
                <a:cs typeface="Calibri"/>
                <a:sym typeface="Calibri"/>
              </a:rPr>
              <a:t>Sistema </a:t>
            </a:r>
            <a:r>
              <a:rPr lang="en-US" sz="3200" b="1" i="0" u="none" dirty="0">
                <a:solidFill>
                  <a:schemeClr val="dk1"/>
                </a:solidFill>
                <a:latin typeface="Calibri"/>
                <a:ea typeface="Calibri"/>
                <a:cs typeface="Calibri"/>
                <a:sym typeface="Calibri"/>
              </a:rPr>
              <a:t>de Planificación </a:t>
            </a:r>
            <a:r>
              <a:rPr lang="en-US" sz="3200" b="1" i="0" u="none" dirty="0" smtClean="0">
                <a:solidFill>
                  <a:schemeClr val="dk1"/>
                </a:solidFill>
                <a:latin typeface="Calibri"/>
                <a:ea typeface="Calibri"/>
                <a:cs typeface="Calibri"/>
                <a:sym typeface="Calibri"/>
              </a:rPr>
              <a:t>por </a:t>
            </a:r>
            <a:r>
              <a:rPr lang="en-US" sz="3200" b="1" i="0" u="none" dirty="0" smtClean="0">
                <a:solidFill>
                  <a:schemeClr val="dk1"/>
                </a:solidFill>
                <a:latin typeface="Calibri"/>
                <a:ea typeface="Calibri"/>
                <a:cs typeface="Calibri"/>
                <a:sym typeface="Calibri"/>
              </a:rPr>
              <a:t>Resultados (SPR)</a:t>
            </a:r>
          </a:p>
          <a:p>
            <a:pPr marL="0" marR="0" lvl="0" indent="0" algn="ctr" rtl="0">
              <a:lnSpc>
                <a:spcPct val="100000"/>
              </a:lnSpc>
              <a:spcBef>
                <a:spcPts val="0"/>
              </a:spcBef>
              <a:spcAft>
                <a:spcPts val="0"/>
              </a:spcAft>
              <a:buClr>
                <a:schemeClr val="dk1"/>
              </a:buClr>
              <a:buFont typeface="Arial"/>
              <a:buNone/>
            </a:pPr>
            <a:r>
              <a:rPr lang="en-US" sz="3200" b="1" dirty="0" smtClean="0">
                <a:solidFill>
                  <a:schemeClr val="dk1"/>
                </a:solidFill>
                <a:latin typeface="Calibri"/>
                <a:ea typeface="Calibri"/>
                <a:cs typeface="Calibri"/>
                <a:sym typeface="Calibri"/>
              </a:rPr>
              <a:t>SECRETARIA TECNICA DE PLANIFICACION</a:t>
            </a:r>
            <a:endParaRPr lang="en-US" sz="3200" b="1" i="0" u="none" dirty="0" smtClean="0">
              <a:solidFill>
                <a:schemeClr val="dk1"/>
              </a:solidFill>
              <a:latin typeface="Calibri"/>
              <a:ea typeface="Calibri"/>
              <a:cs typeface="Calibri"/>
              <a:sym typeface="Calibri"/>
            </a:endParaRPr>
          </a:p>
        </p:txBody>
      </p:sp>
      <p:sp>
        <p:nvSpPr>
          <p:cNvPr id="87" name="Google Shape;87;p12"/>
          <p:cNvSpPr txBox="1"/>
          <p:nvPr/>
        </p:nvSpPr>
        <p:spPr>
          <a:xfrm>
            <a:off x="0" y="0"/>
            <a:ext cx="9144000" cy="3429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Font typeface="Arial"/>
              <a:buNone/>
            </a:pPr>
            <a:r>
              <a:rPr lang="en-US" sz="1200" b="0" i="0" u="none">
                <a:solidFill>
                  <a:schemeClr val="dk1"/>
                </a:solidFill>
                <a:latin typeface="Arial"/>
                <a:ea typeface="Arial"/>
                <a:cs typeface="Arial"/>
                <a:sym typeface="Arial"/>
              </a:rPr>
              <a:t>	</a:t>
            </a:r>
            <a:endParaRPr/>
          </a:p>
        </p:txBody>
      </p:sp>
      <p:sp>
        <p:nvSpPr>
          <p:cNvPr id="3" name="Rectángulo 2"/>
          <p:cNvSpPr/>
          <p:nvPr/>
        </p:nvSpPr>
        <p:spPr>
          <a:xfrm>
            <a:off x="5786755" y="227722"/>
            <a:ext cx="2634143" cy="67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0" name="Rectángulo 9"/>
          <p:cNvSpPr/>
          <p:nvPr/>
        </p:nvSpPr>
        <p:spPr>
          <a:xfrm>
            <a:off x="872204" y="285311"/>
            <a:ext cx="2634143" cy="67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9" name="image4.png" descr="LOGO BILINGÜE STP.png"/>
          <p:cNvPicPr/>
          <p:nvPr/>
        </p:nvPicPr>
        <p:blipFill>
          <a:blip r:embed="rId3"/>
          <a:stretch>
            <a:fillRect/>
          </a:stretch>
        </p:blipFill>
        <p:spPr bwMode="auto">
          <a:xfrm>
            <a:off x="463868" y="389315"/>
            <a:ext cx="2429510" cy="520700"/>
          </a:xfrm>
          <a:prstGeom prst="rect">
            <a:avLst/>
          </a:prstGeom>
        </p:spPr>
      </p:pic>
      <p:pic>
        <p:nvPicPr>
          <p:cNvPr id="11" name="image5.png" descr="SPR - Bilingüe.png"/>
          <p:cNvPicPr/>
          <p:nvPr/>
        </p:nvPicPr>
        <p:blipFill>
          <a:blip r:embed="rId4"/>
          <a:srcRect l="1721" t="16661" r="7213" b="15140"/>
          <a:stretch>
            <a:fillRect/>
          </a:stretch>
        </p:blipFill>
        <p:spPr bwMode="auto">
          <a:xfrm>
            <a:off x="3525837" y="332860"/>
            <a:ext cx="2092325" cy="623570"/>
          </a:xfrm>
          <a:prstGeom prst="rect">
            <a:avLst/>
          </a:prstGeom>
        </p:spPr>
      </p:pic>
      <p:pic>
        <p:nvPicPr>
          <p:cNvPr id="12" name="image6.png" descr="Logo Gobierno png sm.jpg"/>
          <p:cNvPicPr/>
          <p:nvPr/>
        </p:nvPicPr>
        <p:blipFill>
          <a:blip r:embed="rId5"/>
          <a:stretch>
            <a:fillRect/>
          </a:stretch>
        </p:blipFill>
        <p:spPr bwMode="auto">
          <a:xfrm>
            <a:off x="6419582" y="389315"/>
            <a:ext cx="1757680" cy="460375"/>
          </a:xfrm>
          <a:prstGeom prst="rect">
            <a:avLst/>
          </a:prstGeom>
        </p:spPr>
      </p:pic>
    </p:spTree>
    <p:extLst>
      <p:ext uri="{BB962C8B-B14F-4D97-AF65-F5344CB8AC3E}">
        <p14:creationId xmlns:p14="http://schemas.microsoft.com/office/powerpoint/2010/main" val="1700990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txBox="1"/>
          <p:nvPr/>
        </p:nvSpPr>
        <p:spPr>
          <a:xfrm>
            <a:off x="1144398" y="2499918"/>
            <a:ext cx="6553200" cy="5872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3200" b="1" dirty="0" smtClean="0">
                <a:solidFill>
                  <a:schemeClr val="dk1"/>
                </a:solidFill>
                <a:latin typeface="Calibri"/>
                <a:ea typeface="Calibri"/>
                <a:cs typeface="Calibri"/>
                <a:sym typeface="Calibri"/>
              </a:rPr>
              <a:t>GRACIAS</a:t>
            </a:r>
            <a:endParaRPr dirty="0">
              <a:latin typeface="Calibri"/>
              <a:ea typeface="Calibri"/>
              <a:cs typeface="Calibri"/>
              <a:sym typeface="Calibri"/>
            </a:endParaRPr>
          </a:p>
        </p:txBody>
      </p:sp>
      <p:sp>
        <p:nvSpPr>
          <p:cNvPr id="87" name="Google Shape;87;p12"/>
          <p:cNvSpPr txBox="1"/>
          <p:nvPr/>
        </p:nvSpPr>
        <p:spPr>
          <a:xfrm>
            <a:off x="0" y="0"/>
            <a:ext cx="9144000" cy="3429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Font typeface="Arial"/>
              <a:buNone/>
            </a:pPr>
            <a:r>
              <a:rPr lang="en-US" sz="1200" b="0" i="0" u="none">
                <a:solidFill>
                  <a:schemeClr val="dk1"/>
                </a:solidFill>
                <a:latin typeface="Arial"/>
                <a:ea typeface="Arial"/>
                <a:cs typeface="Arial"/>
                <a:sym typeface="Arial"/>
              </a:rPr>
              <a:t>	</a:t>
            </a:r>
            <a:endParaRPr/>
          </a:p>
        </p:txBody>
      </p:sp>
      <p:sp>
        <p:nvSpPr>
          <p:cNvPr id="3" name="Rectángulo 2"/>
          <p:cNvSpPr/>
          <p:nvPr/>
        </p:nvSpPr>
        <p:spPr>
          <a:xfrm>
            <a:off x="5786755" y="227722"/>
            <a:ext cx="2634143" cy="67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0" name="Rectángulo 9"/>
          <p:cNvSpPr/>
          <p:nvPr/>
        </p:nvSpPr>
        <p:spPr>
          <a:xfrm>
            <a:off x="872204" y="285311"/>
            <a:ext cx="2634143" cy="67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9" name="image4.png" descr="LOGO BILINGÜE STP.png"/>
          <p:cNvPicPr/>
          <p:nvPr/>
        </p:nvPicPr>
        <p:blipFill>
          <a:blip r:embed="rId3"/>
          <a:stretch>
            <a:fillRect/>
          </a:stretch>
        </p:blipFill>
        <p:spPr bwMode="auto">
          <a:xfrm>
            <a:off x="463868" y="389315"/>
            <a:ext cx="2429510" cy="520700"/>
          </a:xfrm>
          <a:prstGeom prst="rect">
            <a:avLst/>
          </a:prstGeom>
        </p:spPr>
      </p:pic>
      <p:pic>
        <p:nvPicPr>
          <p:cNvPr id="11" name="image5.png" descr="SPR - Bilingüe.png"/>
          <p:cNvPicPr/>
          <p:nvPr/>
        </p:nvPicPr>
        <p:blipFill>
          <a:blip r:embed="rId4"/>
          <a:srcRect l="1721" t="16661" r="7213" b="15140"/>
          <a:stretch>
            <a:fillRect/>
          </a:stretch>
        </p:blipFill>
        <p:spPr bwMode="auto">
          <a:xfrm>
            <a:off x="3525837" y="332860"/>
            <a:ext cx="2092325" cy="623570"/>
          </a:xfrm>
          <a:prstGeom prst="rect">
            <a:avLst/>
          </a:prstGeom>
        </p:spPr>
      </p:pic>
      <p:pic>
        <p:nvPicPr>
          <p:cNvPr id="12" name="image6.png" descr="Logo Gobierno png sm.jpg"/>
          <p:cNvPicPr/>
          <p:nvPr/>
        </p:nvPicPr>
        <p:blipFill>
          <a:blip r:embed="rId5"/>
          <a:stretch>
            <a:fillRect/>
          </a:stretch>
        </p:blipFill>
        <p:spPr bwMode="auto">
          <a:xfrm>
            <a:off x="6419582" y="389315"/>
            <a:ext cx="1757680" cy="460375"/>
          </a:xfrm>
          <a:prstGeom prst="rect">
            <a:avLst/>
          </a:prstGeom>
        </p:spPr>
      </p:pic>
    </p:spTree>
    <p:extLst>
      <p:ext uri="{BB962C8B-B14F-4D97-AF65-F5344CB8AC3E}">
        <p14:creationId xmlns:p14="http://schemas.microsoft.com/office/powerpoint/2010/main" val="3182911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p:nvPr/>
        </p:nvSpPr>
        <p:spPr>
          <a:xfrm>
            <a:off x="285750" y="1193006"/>
            <a:ext cx="8001000" cy="300000"/>
          </a:xfrm>
          <a:prstGeom prst="rect">
            <a:avLst/>
          </a:prstGeom>
          <a:noFill/>
          <a:ln>
            <a:noFill/>
          </a:ln>
        </p:spPr>
        <p:txBody>
          <a:bodyPr spcFirstLastPara="1" wrap="square" lIns="91425" tIns="45700" rIns="91425" bIns="45700" anchor="t" anchorCtr="0">
            <a:noAutofit/>
          </a:bodyPr>
          <a:lstStyle/>
          <a:p>
            <a:pPr marL="1143000" marR="0" lvl="2" indent="-228600" algn="l" rtl="0">
              <a:lnSpc>
                <a:spcPct val="100000"/>
              </a:lnSpc>
              <a:spcBef>
                <a:spcPts val="0"/>
              </a:spcBef>
              <a:spcAft>
                <a:spcPts val="0"/>
              </a:spcAft>
              <a:buClr>
                <a:schemeClr val="dk1"/>
              </a:buClr>
              <a:buFont typeface="Arial"/>
              <a:buNone/>
            </a:pPr>
            <a:r>
              <a:rPr lang="en-US" sz="2000" b="1" i="0" u="none" strike="noStrike" cap="none" dirty="0">
                <a:solidFill>
                  <a:schemeClr val="dk1"/>
                </a:solidFill>
                <a:latin typeface="Arial"/>
                <a:ea typeface="Arial"/>
                <a:cs typeface="Arial"/>
                <a:sym typeface="Arial"/>
              </a:rPr>
              <a:t>SISTEMA DE PLANIFICACIÓN DE RESULTADOS (SPR)</a:t>
            </a:r>
            <a:endParaRPr dirty="0"/>
          </a:p>
        </p:txBody>
      </p:sp>
      <p:sp>
        <p:nvSpPr>
          <p:cNvPr id="100" name="Google Shape;100;p14"/>
          <p:cNvSpPr txBox="1"/>
          <p:nvPr/>
        </p:nvSpPr>
        <p:spPr>
          <a:xfrm>
            <a:off x="1187450" y="1140619"/>
            <a:ext cx="7200900" cy="362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8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8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8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8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8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8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8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8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8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8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800" b="1" i="0" u="none">
              <a:solidFill>
                <a:schemeClr val="dk1"/>
              </a:solidFill>
              <a:latin typeface="Arial"/>
              <a:ea typeface="Arial"/>
              <a:cs typeface="Arial"/>
              <a:sym typeface="Arial"/>
            </a:endParaRPr>
          </a:p>
        </p:txBody>
      </p:sp>
      <p:sp>
        <p:nvSpPr>
          <p:cNvPr id="101" name="Google Shape;101;p14"/>
          <p:cNvSpPr txBox="1"/>
          <p:nvPr/>
        </p:nvSpPr>
        <p:spPr>
          <a:xfrm>
            <a:off x="1214425" y="2050247"/>
            <a:ext cx="6715200" cy="2471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Font typeface="Arial"/>
              <a:buNone/>
            </a:pPr>
            <a:r>
              <a:rPr lang="es-PY" sz="1800" dirty="0" smtClean="0"/>
              <a:t>Es un instrumento que orienta la programación y el monitoreo de la gestión institucional para la consecución de los objetivos nacionales del desarrollo.</a:t>
            </a:r>
          </a:p>
          <a:p>
            <a:pPr marL="0" marR="0" lvl="0" indent="0" algn="just" rtl="0">
              <a:lnSpc>
                <a:spcPct val="100000"/>
              </a:lnSpc>
              <a:spcBef>
                <a:spcPts val="0"/>
              </a:spcBef>
              <a:spcAft>
                <a:spcPts val="0"/>
              </a:spcAft>
              <a:buClr>
                <a:schemeClr val="dk1"/>
              </a:buClr>
              <a:buFont typeface="Arial"/>
              <a:buNone/>
            </a:pPr>
            <a:endParaRPr lang="es-PY" sz="1800" dirty="0"/>
          </a:p>
          <a:p>
            <a:pPr marL="0" marR="0" lvl="0" indent="0" algn="just" rtl="0">
              <a:lnSpc>
                <a:spcPct val="100000"/>
              </a:lnSpc>
              <a:spcBef>
                <a:spcPts val="0"/>
              </a:spcBef>
              <a:spcAft>
                <a:spcPts val="0"/>
              </a:spcAft>
              <a:buClr>
                <a:schemeClr val="dk1"/>
              </a:buClr>
              <a:buFont typeface="Arial"/>
              <a:buNone/>
            </a:pPr>
            <a:r>
              <a:rPr lang="es-PY" sz="1800" dirty="0" smtClean="0"/>
              <a:t>El POI y el Plan de Acción son productos del mismo, que a traves de las diferentes etapas interactúan entre si con el PGN, sirviendo de </a:t>
            </a:r>
            <a:r>
              <a:rPr lang="es-PY" sz="1800" smtClean="0"/>
              <a:t>plataforma para el </a:t>
            </a:r>
            <a:r>
              <a:rPr lang="es-PY" sz="1800" dirty="0" smtClean="0"/>
              <a:t>análisis y evaluación de la gestión pública.</a:t>
            </a:r>
            <a:endParaRPr sz="1800" dirty="0"/>
          </a:p>
        </p:txBody>
      </p:sp>
      <p:pic>
        <p:nvPicPr>
          <p:cNvPr id="2" name="Imagen 1"/>
          <p:cNvPicPr>
            <a:picLocks noChangeAspect="1"/>
          </p:cNvPicPr>
          <p:nvPr/>
        </p:nvPicPr>
        <p:blipFill>
          <a:blip r:embed="rId3"/>
          <a:stretch>
            <a:fillRect/>
          </a:stretch>
        </p:blipFill>
        <p:spPr>
          <a:xfrm>
            <a:off x="548316" y="239490"/>
            <a:ext cx="8047417" cy="792549"/>
          </a:xfrm>
          <a:prstGeom prst="rect">
            <a:avLst/>
          </a:prstGeom>
        </p:spPr>
      </p:pic>
    </p:spTree>
    <p:extLst>
      <p:ext uri="{BB962C8B-B14F-4D97-AF65-F5344CB8AC3E}">
        <p14:creationId xmlns:p14="http://schemas.microsoft.com/office/powerpoint/2010/main" val="100059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548316" y="239490"/>
            <a:ext cx="8047417" cy="792549"/>
          </a:xfrm>
          <a:prstGeom prst="rect">
            <a:avLst/>
          </a:prstGeom>
        </p:spPr>
      </p:pic>
      <p:pic>
        <p:nvPicPr>
          <p:cNvPr id="3" name="Picture 2" descr="Resultado de imagen para AÃO 2019"/>
          <p:cNvPicPr>
            <a:picLocks noChangeAspect="1" noChangeArrowheads="1"/>
          </p:cNvPicPr>
          <p:nvPr/>
        </p:nvPicPr>
        <p:blipFill rotWithShape="1">
          <a:blip r:embed="rId4">
            <a:extLst>
              <a:ext uri="{28A0092B-C50C-407E-A947-70E740481C1C}">
                <a14:useLocalDpi xmlns:a14="http://schemas.microsoft.com/office/drawing/2010/main" val="0"/>
              </a:ext>
            </a:extLst>
          </a:blip>
          <a:srcRect t="16587" b="18816"/>
          <a:stretch/>
        </p:blipFill>
        <p:spPr bwMode="auto">
          <a:xfrm>
            <a:off x="1193300" y="1683813"/>
            <a:ext cx="2804967" cy="1333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192437" y="1796390"/>
            <a:ext cx="3666227" cy="1107996"/>
          </a:xfrm>
          <a:prstGeom prst="rect">
            <a:avLst/>
          </a:prstGeom>
          <a:noFill/>
        </p:spPr>
        <p:txBody>
          <a:bodyPr wrap="square" lIns="91440" tIns="45720" rIns="91440" bIns="45720">
            <a:spAutoFit/>
          </a:bodyPr>
          <a:lstStyle/>
          <a:p>
            <a:pPr algn="ctr"/>
            <a:r>
              <a:rPr lang="es-ES" sz="2200" b="0" cap="none" spc="0" dirty="0" smtClean="0">
                <a:ln w="0"/>
                <a:solidFill>
                  <a:schemeClr val="tx1"/>
                </a:solidFill>
                <a:effectLst>
                  <a:outerShdw blurRad="38100" dist="19050" dir="2700000" algn="tl" rotWithShape="0">
                    <a:schemeClr val="dk1">
                      <a:alpha val="40000"/>
                    </a:schemeClr>
                  </a:outerShdw>
                </a:effectLst>
              </a:rPr>
              <a:t>PRINCIPALES DISPOSICIONES LEGALES </a:t>
            </a:r>
            <a:endParaRPr lang="es-ES" sz="2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96876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txBox="1"/>
          <p:nvPr/>
        </p:nvSpPr>
        <p:spPr>
          <a:xfrm>
            <a:off x="1101951" y="910014"/>
            <a:ext cx="6750144" cy="3611651"/>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Font typeface="Arial"/>
              <a:buNone/>
            </a:pPr>
            <a:endParaRPr sz="900" b="1" i="0" u="none" dirty="0">
              <a:solidFill>
                <a:schemeClr val="dk1"/>
              </a:solidFill>
              <a:latin typeface="Tahoma"/>
              <a:ea typeface="Tahoma"/>
              <a:cs typeface="Tahoma"/>
              <a:sym typeface="Tahoma"/>
            </a:endParaRPr>
          </a:p>
          <a:p>
            <a:pPr>
              <a:buClr>
                <a:schemeClr val="dk1"/>
              </a:buClr>
            </a:pPr>
            <a:endParaRPr lang="es-PY" sz="900" b="1" dirty="0" smtClean="0">
              <a:solidFill>
                <a:schemeClr val="dk1"/>
              </a:solidFill>
              <a:latin typeface="Calibri"/>
              <a:ea typeface="Calibri"/>
              <a:cs typeface="Calibri"/>
              <a:sym typeface="Tahoma"/>
            </a:endParaRPr>
          </a:p>
          <a:p>
            <a:pPr algn="just">
              <a:buClr>
                <a:schemeClr val="dk1"/>
              </a:buClr>
            </a:pPr>
            <a:r>
              <a:rPr lang="en-US" sz="2400" b="1" dirty="0">
                <a:solidFill>
                  <a:schemeClr val="dk1"/>
                </a:solidFill>
                <a:latin typeface="Times New Roman" panose="02020603050405020304" pitchFamily="18" charset="0"/>
                <a:ea typeface="Tahoma" panose="020B0604030504040204" pitchFamily="34" charset="0"/>
                <a:cs typeface="Times New Roman" panose="02020603050405020304" pitchFamily="18" charset="0"/>
                <a:sym typeface="Tahoma"/>
              </a:rPr>
              <a:t>Decreto N°1761/2019 </a:t>
            </a:r>
            <a:r>
              <a:rPr lang="es-ES" sz="1100" b="1" dirty="0">
                <a:latin typeface="Times New Roman" panose="02020603050405020304" pitchFamily="18" charset="0"/>
                <a:ea typeface="Tahoma" panose="020B0604030504040204" pitchFamily="34" charset="0"/>
                <a:cs typeface="Times New Roman" panose="02020603050405020304" pitchFamily="18" charset="0"/>
              </a:rPr>
              <a:t>POR EL CUAL SE AUTORIZA AL MINISTERIO DE HACIENDA LA MODIFICACIÓN EN LA ESTIMACIÓN DE LOS INGRESOS DE LA ADMINISTRACIÓN CENTRAL (TESORERÍA GENERAL Y MINISTERIO DE HACIENDA) Y DE LAS ENTIDADES DESCENTRALIZADAS (GOBIERNOS DEPARTAMENTALES Y MUNICIPALES), LA AMPLIACIÓN DE LOS CRÉDITOS PRESUPUESTARIOS Y DE LAS CUOTAS DE INGRESOS Y GASTOS DEL PLAN FINANCIERO, APROBADO POR DECRETO N° 1256 DE FECHA 11 DE FEBRERO DE 2019, DENTRO DEL PRESUPUESTO 2019 DE LAS CITADAS ENTIDADES.</a:t>
            </a:r>
          </a:p>
          <a:p>
            <a:pPr>
              <a:buClr>
                <a:schemeClr val="dk1"/>
              </a:buClr>
            </a:pPr>
            <a:endParaRPr lang="en-US" sz="2400" b="1" dirty="0" smtClean="0">
              <a:solidFill>
                <a:schemeClr val="dk1"/>
              </a:solidFill>
              <a:latin typeface="Times New Roman" panose="02020603050405020304" pitchFamily="18" charset="0"/>
              <a:ea typeface="Tahoma" panose="020B0604030504040204" pitchFamily="34" charset="0"/>
              <a:cs typeface="Times New Roman" panose="02020603050405020304" pitchFamily="18" charset="0"/>
              <a:sym typeface="Tahoma"/>
            </a:endParaRPr>
          </a:p>
          <a:p>
            <a:pPr algn="just">
              <a:buClr>
                <a:schemeClr val="dk1"/>
              </a:buClr>
            </a:pPr>
            <a:r>
              <a:rPr lang="es-ES" sz="1500" b="1" i="1" dirty="0"/>
              <a:t>Art. 11.-</a:t>
            </a:r>
            <a:r>
              <a:rPr lang="es-ES" sz="1500" b="1" dirty="0"/>
              <a:t>	</a:t>
            </a:r>
            <a:r>
              <a:rPr lang="es-ES" sz="1500" dirty="0"/>
              <a:t>Establécese que la Secretaría Técnica de Planificación del Desarrollo Económico y Social (STP), será la encargada de  </a:t>
            </a:r>
            <a:r>
              <a:rPr lang="es-ES" sz="1500" b="1" dirty="0">
                <a:solidFill>
                  <a:srgbClr val="FF0000"/>
                </a:solidFill>
              </a:rPr>
              <a:t>monitorear</a:t>
            </a:r>
            <a:r>
              <a:rPr lang="es-ES" sz="1500" dirty="0"/>
              <a:t> el </a:t>
            </a:r>
            <a:r>
              <a:rPr lang="es-ES" sz="1500" b="1" dirty="0">
                <a:solidFill>
                  <a:srgbClr val="FF0000"/>
                </a:solidFill>
              </a:rPr>
              <a:t>avance y cumplimiento de los Planes de Acción </a:t>
            </a:r>
            <a:r>
              <a:rPr lang="es-ES" sz="1500" dirty="0"/>
              <a:t>enmarcados en los Planes de desarrollo Departamental y Municipal alineados al PND. Para el efecto, establécese la utilización del módulo de Monitoreo de Planes dentro del Sistema de Planificación por Resultados (SPR) de acuerdo a los siguientes criterios y procedimientos: </a:t>
            </a:r>
            <a:endParaRPr lang="es-PY" sz="1500" dirty="0"/>
          </a:p>
          <a:p>
            <a:pPr>
              <a:buClr>
                <a:schemeClr val="dk1"/>
              </a:buClr>
            </a:pPr>
            <a:endParaRPr lang="en-US" sz="2400" b="1" dirty="0" smtClean="0">
              <a:solidFill>
                <a:schemeClr val="dk1"/>
              </a:solidFill>
              <a:latin typeface="Times New Roman" panose="02020603050405020304" pitchFamily="18" charset="0"/>
              <a:ea typeface="Tahoma" panose="020B0604030504040204" pitchFamily="34" charset="0"/>
              <a:cs typeface="Times New Roman" panose="02020603050405020304" pitchFamily="18" charset="0"/>
              <a:sym typeface="Tahoma"/>
            </a:endParaRPr>
          </a:p>
        </p:txBody>
      </p:sp>
      <p:sp>
        <p:nvSpPr>
          <p:cNvPr id="87" name="Google Shape;87;p12"/>
          <p:cNvSpPr txBox="1"/>
          <p:nvPr/>
        </p:nvSpPr>
        <p:spPr>
          <a:xfrm>
            <a:off x="0" y="0"/>
            <a:ext cx="9144000" cy="3429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Font typeface="Arial"/>
              <a:buNone/>
            </a:pPr>
            <a:r>
              <a:rPr lang="en-US" sz="1200" b="0" i="0" u="none">
                <a:solidFill>
                  <a:schemeClr val="dk1"/>
                </a:solidFill>
                <a:latin typeface="Arial"/>
                <a:ea typeface="Arial"/>
                <a:cs typeface="Arial"/>
                <a:sym typeface="Arial"/>
              </a:rPr>
              <a:t>	</a:t>
            </a:r>
            <a:endParaRPr/>
          </a:p>
        </p:txBody>
      </p:sp>
      <p:sp>
        <p:nvSpPr>
          <p:cNvPr id="3" name="Rectángulo 2"/>
          <p:cNvSpPr/>
          <p:nvPr/>
        </p:nvSpPr>
        <p:spPr>
          <a:xfrm>
            <a:off x="5786755" y="227722"/>
            <a:ext cx="2634143" cy="67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0" name="Rectángulo 9"/>
          <p:cNvSpPr/>
          <p:nvPr/>
        </p:nvSpPr>
        <p:spPr>
          <a:xfrm>
            <a:off x="872204" y="285311"/>
            <a:ext cx="2634143" cy="67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9" name="image4.png" descr="LOGO BILINGÜE STP.png"/>
          <p:cNvPicPr/>
          <p:nvPr/>
        </p:nvPicPr>
        <p:blipFill>
          <a:blip r:embed="rId3"/>
          <a:stretch>
            <a:fillRect/>
          </a:stretch>
        </p:blipFill>
        <p:spPr bwMode="auto">
          <a:xfrm>
            <a:off x="463868" y="389315"/>
            <a:ext cx="2429510" cy="520700"/>
          </a:xfrm>
          <a:prstGeom prst="rect">
            <a:avLst/>
          </a:prstGeom>
        </p:spPr>
      </p:pic>
      <p:pic>
        <p:nvPicPr>
          <p:cNvPr id="11" name="image5.png" descr="SPR - Bilingüe.png"/>
          <p:cNvPicPr/>
          <p:nvPr/>
        </p:nvPicPr>
        <p:blipFill>
          <a:blip r:embed="rId4"/>
          <a:srcRect l="1721" t="16661" r="7213" b="15140"/>
          <a:stretch>
            <a:fillRect/>
          </a:stretch>
        </p:blipFill>
        <p:spPr bwMode="auto">
          <a:xfrm>
            <a:off x="3525837" y="332860"/>
            <a:ext cx="2092325" cy="623570"/>
          </a:xfrm>
          <a:prstGeom prst="rect">
            <a:avLst/>
          </a:prstGeom>
        </p:spPr>
      </p:pic>
      <p:pic>
        <p:nvPicPr>
          <p:cNvPr id="12" name="image6.png" descr="Logo Gobierno png sm.jpg"/>
          <p:cNvPicPr/>
          <p:nvPr/>
        </p:nvPicPr>
        <p:blipFill>
          <a:blip r:embed="rId5"/>
          <a:stretch>
            <a:fillRect/>
          </a:stretch>
        </p:blipFill>
        <p:spPr bwMode="auto">
          <a:xfrm>
            <a:off x="6419582" y="389315"/>
            <a:ext cx="1757680" cy="460375"/>
          </a:xfrm>
          <a:prstGeom prst="rect">
            <a:avLst/>
          </a:prstGeom>
        </p:spPr>
      </p:pic>
    </p:spTree>
    <p:extLst>
      <p:ext uri="{BB962C8B-B14F-4D97-AF65-F5344CB8AC3E}">
        <p14:creationId xmlns:p14="http://schemas.microsoft.com/office/powerpoint/2010/main" val="1494207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txBox="1"/>
          <p:nvPr/>
        </p:nvSpPr>
        <p:spPr>
          <a:xfrm>
            <a:off x="976116" y="1126563"/>
            <a:ext cx="6553200" cy="1264299"/>
          </a:xfrm>
          <a:prstGeom prst="rect">
            <a:avLst/>
          </a:prstGeom>
          <a:noFill/>
          <a:ln>
            <a:noFill/>
          </a:ln>
        </p:spPr>
        <p:txBody>
          <a:bodyPr spcFirstLastPara="1" wrap="square" lIns="91425" tIns="45700" rIns="91425" bIns="45700" anchor="t" anchorCtr="0">
            <a:noAutofit/>
          </a:bodyPr>
          <a:lstStyle/>
          <a:p>
            <a:pPr algn="just">
              <a:buClr>
                <a:schemeClr val="dk1"/>
              </a:buClr>
            </a:pPr>
            <a:endParaRPr lang="en-US" sz="2000" b="1" dirty="0" smtClean="0">
              <a:solidFill>
                <a:schemeClr val="dk1"/>
              </a:solidFill>
              <a:latin typeface="Calibri"/>
              <a:ea typeface="Calibri"/>
              <a:cs typeface="Calibri"/>
              <a:sym typeface="Tahoma"/>
            </a:endParaRPr>
          </a:p>
          <a:p>
            <a:pPr algn="just"/>
            <a:r>
              <a:rPr lang="es-ES" dirty="0"/>
              <a:t>a) Plan de Acción: </a:t>
            </a:r>
            <a:r>
              <a:rPr lang="es-ES" b="1" dirty="0">
                <a:solidFill>
                  <a:srgbClr val="FF0000"/>
                </a:solidFill>
              </a:rPr>
              <a:t>Las Gobernaciones </a:t>
            </a:r>
            <a:r>
              <a:rPr lang="es-ES" dirty="0"/>
              <a:t>y Municipalidades elaborarán los planes de acción, registrando la cantidad efectiva de bienes y servicios programados, los destinatarios, los gastos y las evidencias documentales, según cronograma establecido por la STP. </a:t>
            </a:r>
            <a:endParaRPr lang="es-PY" dirty="0"/>
          </a:p>
          <a:p>
            <a:pPr algn="ctr">
              <a:buClr>
                <a:schemeClr val="dk1"/>
              </a:buClr>
            </a:pPr>
            <a:endParaRPr lang="es-PY" sz="2000" b="1" dirty="0" smtClean="0">
              <a:solidFill>
                <a:schemeClr val="dk1"/>
              </a:solidFill>
              <a:latin typeface="Calibri"/>
              <a:ea typeface="Calibri"/>
              <a:cs typeface="Calibri"/>
              <a:sym typeface="Tahoma"/>
            </a:endParaRPr>
          </a:p>
          <a:p>
            <a:pPr algn="ctr">
              <a:buClr>
                <a:schemeClr val="dk1"/>
              </a:buClr>
            </a:pPr>
            <a:endParaRPr lang="es-PY" sz="2000" b="1" dirty="0" smtClean="0">
              <a:solidFill>
                <a:schemeClr val="dk1"/>
              </a:solidFill>
              <a:latin typeface="Calibri"/>
              <a:ea typeface="Calibri"/>
              <a:cs typeface="Calibri"/>
              <a:sym typeface="Tahoma"/>
            </a:endParaRPr>
          </a:p>
        </p:txBody>
      </p:sp>
      <p:sp>
        <p:nvSpPr>
          <p:cNvPr id="87" name="Google Shape;87;p12"/>
          <p:cNvSpPr txBox="1"/>
          <p:nvPr/>
        </p:nvSpPr>
        <p:spPr>
          <a:xfrm>
            <a:off x="0" y="0"/>
            <a:ext cx="9144000" cy="3429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Font typeface="Arial"/>
              <a:buNone/>
            </a:pPr>
            <a:r>
              <a:rPr lang="en-US" sz="1200" b="0" i="0" u="none">
                <a:solidFill>
                  <a:schemeClr val="dk1"/>
                </a:solidFill>
                <a:latin typeface="Arial"/>
                <a:ea typeface="Arial"/>
                <a:cs typeface="Arial"/>
                <a:sym typeface="Arial"/>
              </a:rPr>
              <a:t>	</a:t>
            </a:r>
            <a:endParaRPr/>
          </a:p>
        </p:txBody>
      </p:sp>
      <p:sp>
        <p:nvSpPr>
          <p:cNvPr id="3" name="Rectángulo 2"/>
          <p:cNvSpPr/>
          <p:nvPr/>
        </p:nvSpPr>
        <p:spPr>
          <a:xfrm>
            <a:off x="5786755" y="227722"/>
            <a:ext cx="2634143" cy="67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0" name="Rectángulo 9"/>
          <p:cNvSpPr/>
          <p:nvPr/>
        </p:nvSpPr>
        <p:spPr>
          <a:xfrm>
            <a:off x="872204" y="285311"/>
            <a:ext cx="2634143" cy="67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9" name="image4.png" descr="LOGO BILINGÜE STP.png"/>
          <p:cNvPicPr/>
          <p:nvPr/>
        </p:nvPicPr>
        <p:blipFill>
          <a:blip r:embed="rId3"/>
          <a:stretch>
            <a:fillRect/>
          </a:stretch>
        </p:blipFill>
        <p:spPr bwMode="auto">
          <a:xfrm>
            <a:off x="463868" y="389315"/>
            <a:ext cx="2429510" cy="520700"/>
          </a:xfrm>
          <a:prstGeom prst="rect">
            <a:avLst/>
          </a:prstGeom>
        </p:spPr>
      </p:pic>
      <p:pic>
        <p:nvPicPr>
          <p:cNvPr id="11" name="image5.png" descr="SPR - Bilingüe.png"/>
          <p:cNvPicPr/>
          <p:nvPr/>
        </p:nvPicPr>
        <p:blipFill>
          <a:blip r:embed="rId4"/>
          <a:srcRect l="1721" t="16661" r="7213" b="15140"/>
          <a:stretch>
            <a:fillRect/>
          </a:stretch>
        </p:blipFill>
        <p:spPr bwMode="auto">
          <a:xfrm>
            <a:off x="3525837" y="332860"/>
            <a:ext cx="2092325" cy="623570"/>
          </a:xfrm>
          <a:prstGeom prst="rect">
            <a:avLst/>
          </a:prstGeom>
        </p:spPr>
      </p:pic>
      <p:pic>
        <p:nvPicPr>
          <p:cNvPr id="12" name="image6.png" descr="Logo Gobierno png sm.jpg"/>
          <p:cNvPicPr/>
          <p:nvPr/>
        </p:nvPicPr>
        <p:blipFill>
          <a:blip r:embed="rId5"/>
          <a:stretch>
            <a:fillRect/>
          </a:stretch>
        </p:blipFill>
        <p:spPr bwMode="auto">
          <a:xfrm>
            <a:off x="6419582" y="389315"/>
            <a:ext cx="1757680" cy="460375"/>
          </a:xfrm>
          <a:prstGeom prst="rect">
            <a:avLst/>
          </a:prstGeom>
        </p:spPr>
      </p:pic>
      <p:graphicFrame>
        <p:nvGraphicFramePr>
          <p:cNvPr id="2" name="Diagrama 1"/>
          <p:cNvGraphicFramePr/>
          <p:nvPr>
            <p:extLst>
              <p:ext uri="{D42A27DB-BD31-4B8C-83A1-F6EECF244321}">
                <p14:modId xmlns:p14="http://schemas.microsoft.com/office/powerpoint/2010/main" val="1642807159"/>
              </p:ext>
            </p:extLst>
          </p:nvPr>
        </p:nvGraphicFramePr>
        <p:xfrm>
          <a:off x="872204" y="2390862"/>
          <a:ext cx="6096000" cy="22128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70200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txBox="1"/>
          <p:nvPr/>
        </p:nvSpPr>
        <p:spPr>
          <a:xfrm>
            <a:off x="1101951" y="910015"/>
            <a:ext cx="6553200" cy="3503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3200" b="1" i="0" u="none" dirty="0">
              <a:solidFill>
                <a:schemeClr val="dk1"/>
              </a:solidFill>
              <a:latin typeface="Tahoma"/>
              <a:ea typeface="Tahoma"/>
              <a:cs typeface="Tahoma"/>
              <a:sym typeface="Tahoma"/>
            </a:endParaRPr>
          </a:p>
          <a:p>
            <a:pPr algn="ctr">
              <a:buClr>
                <a:schemeClr val="dk1"/>
              </a:buClr>
            </a:pPr>
            <a:endParaRPr lang="es-PY" sz="2000" b="1" dirty="0" smtClean="0">
              <a:solidFill>
                <a:schemeClr val="dk1"/>
              </a:solidFill>
              <a:latin typeface="Calibri"/>
              <a:ea typeface="Calibri"/>
              <a:cs typeface="Calibri"/>
              <a:sym typeface="Tahoma"/>
            </a:endParaRPr>
          </a:p>
          <a:p>
            <a:pPr algn="ctr">
              <a:buClr>
                <a:schemeClr val="dk1"/>
              </a:buClr>
            </a:pPr>
            <a:r>
              <a:rPr lang="es-PY" sz="3200" b="1" dirty="0" smtClean="0">
                <a:solidFill>
                  <a:schemeClr val="dk1"/>
                </a:solidFill>
                <a:latin typeface="Calibri"/>
                <a:ea typeface="Calibri"/>
                <a:cs typeface="Calibri"/>
                <a:sym typeface="Tahoma"/>
              </a:rPr>
              <a:t>Capitulo 03-03 “PLANIFICACIÓN OPERATIVA”</a:t>
            </a:r>
          </a:p>
          <a:p>
            <a:pPr algn="ctr">
              <a:buClr>
                <a:schemeClr val="dk1"/>
              </a:buClr>
            </a:pPr>
            <a:r>
              <a:rPr lang="en-US" sz="3200" b="1" dirty="0">
                <a:solidFill>
                  <a:schemeClr val="dk1"/>
                </a:solidFill>
                <a:latin typeface="Calibri"/>
                <a:ea typeface="Calibri"/>
                <a:cs typeface="Calibri"/>
                <a:sym typeface="Tahoma"/>
              </a:rPr>
              <a:t>Decreto Reglamentario de Presupuesto N°1145/2019</a:t>
            </a:r>
            <a:endParaRPr lang="es-PY" sz="3200" b="1" dirty="0">
              <a:solidFill>
                <a:schemeClr val="dk1"/>
              </a:solidFill>
              <a:latin typeface="Calibri"/>
              <a:ea typeface="Calibri"/>
              <a:cs typeface="Calibri"/>
              <a:sym typeface="Tahoma"/>
            </a:endParaRPr>
          </a:p>
        </p:txBody>
      </p:sp>
      <p:sp>
        <p:nvSpPr>
          <p:cNvPr id="87" name="Google Shape;87;p12"/>
          <p:cNvSpPr txBox="1"/>
          <p:nvPr/>
        </p:nvSpPr>
        <p:spPr>
          <a:xfrm>
            <a:off x="0" y="0"/>
            <a:ext cx="9144000" cy="3429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Font typeface="Arial"/>
              <a:buNone/>
            </a:pPr>
            <a:r>
              <a:rPr lang="en-US" sz="1200" b="0" i="0" u="none">
                <a:solidFill>
                  <a:schemeClr val="dk1"/>
                </a:solidFill>
                <a:latin typeface="Arial"/>
                <a:ea typeface="Arial"/>
                <a:cs typeface="Arial"/>
                <a:sym typeface="Arial"/>
              </a:rPr>
              <a:t>	</a:t>
            </a:r>
            <a:endParaRPr/>
          </a:p>
        </p:txBody>
      </p:sp>
      <p:sp>
        <p:nvSpPr>
          <p:cNvPr id="3" name="Rectángulo 2"/>
          <p:cNvSpPr/>
          <p:nvPr/>
        </p:nvSpPr>
        <p:spPr>
          <a:xfrm>
            <a:off x="5786755" y="227722"/>
            <a:ext cx="2634143" cy="67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0" name="Rectángulo 9"/>
          <p:cNvSpPr/>
          <p:nvPr/>
        </p:nvSpPr>
        <p:spPr>
          <a:xfrm>
            <a:off x="872204" y="285311"/>
            <a:ext cx="2634143" cy="67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9" name="image4.png" descr="LOGO BILINGÜE STP.png"/>
          <p:cNvPicPr/>
          <p:nvPr/>
        </p:nvPicPr>
        <p:blipFill>
          <a:blip r:embed="rId3"/>
          <a:stretch>
            <a:fillRect/>
          </a:stretch>
        </p:blipFill>
        <p:spPr bwMode="auto">
          <a:xfrm>
            <a:off x="463868" y="389315"/>
            <a:ext cx="2429510" cy="520700"/>
          </a:xfrm>
          <a:prstGeom prst="rect">
            <a:avLst/>
          </a:prstGeom>
        </p:spPr>
      </p:pic>
      <p:pic>
        <p:nvPicPr>
          <p:cNvPr id="11" name="image5.png" descr="SPR - Bilingüe.png"/>
          <p:cNvPicPr/>
          <p:nvPr/>
        </p:nvPicPr>
        <p:blipFill>
          <a:blip r:embed="rId4"/>
          <a:srcRect l="1721" t="16661" r="7213" b="15140"/>
          <a:stretch>
            <a:fillRect/>
          </a:stretch>
        </p:blipFill>
        <p:spPr bwMode="auto">
          <a:xfrm>
            <a:off x="3525837" y="332860"/>
            <a:ext cx="2092325" cy="623570"/>
          </a:xfrm>
          <a:prstGeom prst="rect">
            <a:avLst/>
          </a:prstGeom>
        </p:spPr>
      </p:pic>
      <p:pic>
        <p:nvPicPr>
          <p:cNvPr id="12" name="image6.png" descr="Logo Gobierno png sm.jpg"/>
          <p:cNvPicPr/>
          <p:nvPr/>
        </p:nvPicPr>
        <p:blipFill>
          <a:blip r:embed="rId5"/>
          <a:stretch>
            <a:fillRect/>
          </a:stretch>
        </p:blipFill>
        <p:spPr bwMode="auto">
          <a:xfrm>
            <a:off x="6419582" y="389315"/>
            <a:ext cx="1757680" cy="460375"/>
          </a:xfrm>
          <a:prstGeom prst="rect">
            <a:avLst/>
          </a:prstGeom>
        </p:spPr>
      </p:pic>
    </p:spTree>
    <p:extLst>
      <p:ext uri="{BB962C8B-B14F-4D97-AF65-F5344CB8AC3E}">
        <p14:creationId xmlns:p14="http://schemas.microsoft.com/office/powerpoint/2010/main" val="429568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548316" y="239490"/>
            <a:ext cx="8047417" cy="792549"/>
          </a:xfrm>
          <a:prstGeom prst="rect">
            <a:avLst/>
          </a:prstGeom>
        </p:spPr>
      </p:pic>
      <p:sp>
        <p:nvSpPr>
          <p:cNvPr id="5" name="Título 1"/>
          <p:cNvSpPr txBox="1">
            <a:spLocks/>
          </p:cNvSpPr>
          <p:nvPr/>
        </p:nvSpPr>
        <p:spPr>
          <a:xfrm>
            <a:off x="211590" y="1482841"/>
            <a:ext cx="2693765" cy="7404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PY" sz="1800" dirty="0" smtClean="0">
                <a:solidFill>
                  <a:schemeClr val="tx1"/>
                </a:solidFill>
                <a:latin typeface="Arial" panose="020B0604020202020204" pitchFamily="34" charset="0"/>
                <a:cs typeface="Arial" panose="020B0604020202020204" pitchFamily="34" charset="0"/>
              </a:rPr>
              <a:t>Articulo N° 60 </a:t>
            </a:r>
            <a:br>
              <a:rPr lang="es-PY" sz="1800" dirty="0" smtClean="0">
                <a:solidFill>
                  <a:schemeClr val="tx1"/>
                </a:solidFill>
                <a:latin typeface="Arial" panose="020B0604020202020204" pitchFamily="34" charset="0"/>
                <a:cs typeface="Arial" panose="020B0604020202020204" pitchFamily="34" charset="0"/>
              </a:rPr>
            </a:br>
            <a:r>
              <a:rPr lang="es-PY" sz="1800" dirty="0" smtClean="0">
                <a:solidFill>
                  <a:schemeClr val="tx1"/>
                </a:solidFill>
                <a:latin typeface="Arial" panose="020B0604020202020204" pitchFamily="34" charset="0"/>
                <a:cs typeface="Arial" panose="020B0604020202020204" pitchFamily="34" charset="0"/>
              </a:rPr>
              <a:t>Modificación del Plan Operativo Institucional</a:t>
            </a:r>
            <a:endParaRPr lang="es-PY" sz="1800" dirty="0">
              <a:solidFill>
                <a:schemeClr val="tx1"/>
              </a:solidFill>
              <a:latin typeface="Arial" panose="020B0604020202020204" pitchFamily="34" charset="0"/>
              <a:cs typeface="Arial" panose="020B0604020202020204" pitchFamily="34" charset="0"/>
            </a:endParaRPr>
          </a:p>
        </p:txBody>
      </p:sp>
      <p:pic>
        <p:nvPicPr>
          <p:cNvPr id="7" name="Picture 2" descr="Resultado de imagen para FLECH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770305">
            <a:off x="245733" y="3187447"/>
            <a:ext cx="1207696" cy="74319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5"/>
          <a:stretch>
            <a:fillRect/>
          </a:stretch>
        </p:blipFill>
        <p:spPr>
          <a:xfrm>
            <a:off x="1558473" y="3190753"/>
            <a:ext cx="1599630" cy="1599630"/>
          </a:xfrm>
          <a:prstGeom prst="rect">
            <a:avLst/>
          </a:prstGeom>
        </p:spPr>
      </p:pic>
      <p:graphicFrame>
        <p:nvGraphicFramePr>
          <p:cNvPr id="3" name="Diagrama 2"/>
          <p:cNvGraphicFramePr/>
          <p:nvPr>
            <p:extLst>
              <p:ext uri="{D42A27DB-BD31-4B8C-83A1-F6EECF244321}">
                <p14:modId xmlns:p14="http://schemas.microsoft.com/office/powerpoint/2010/main" val="3885972902"/>
              </p:ext>
            </p:extLst>
          </p:nvPr>
        </p:nvGraphicFramePr>
        <p:xfrm>
          <a:off x="2905355" y="531361"/>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9299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10242" name="Picture 2" descr="Resultado de imagen para aler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99" y="2874996"/>
            <a:ext cx="2566058" cy="180606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stretch>
            <a:fillRect/>
          </a:stretch>
        </p:blipFill>
        <p:spPr>
          <a:xfrm>
            <a:off x="489567" y="243601"/>
            <a:ext cx="8047417" cy="792549"/>
          </a:xfrm>
          <a:prstGeom prst="rect">
            <a:avLst/>
          </a:prstGeom>
        </p:spPr>
      </p:pic>
      <p:pic>
        <p:nvPicPr>
          <p:cNvPr id="6" name="Picture 2" descr="Resultado de imagen para FLECH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3861">
            <a:off x="104435" y="1116398"/>
            <a:ext cx="1207696" cy="743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828799" y="1780348"/>
            <a:ext cx="4572000" cy="1514261"/>
          </a:xfrm>
          <a:prstGeom prst="rect">
            <a:avLst/>
          </a:prstGeom>
        </p:spPr>
        <p:txBody>
          <a:bodyPr>
            <a:spAutoFit/>
          </a:bodyPr>
          <a:lstStyle/>
          <a:p>
            <a:pPr algn="just">
              <a:lnSpc>
                <a:spcPct val="115000"/>
              </a:lnSpc>
              <a:spcAft>
                <a:spcPts val="600"/>
              </a:spcAft>
            </a:pPr>
            <a:endParaRPr lang="es-PY" sz="1800" b="1" dirty="0">
              <a:solidFill>
                <a:schemeClr val="dk1"/>
              </a:solidFill>
            </a:endParaRPr>
          </a:p>
          <a:p>
            <a:pPr algn="just">
              <a:lnSpc>
                <a:spcPct val="115000"/>
              </a:lnSpc>
              <a:spcAft>
                <a:spcPts val="600"/>
              </a:spcAft>
            </a:pPr>
            <a:r>
              <a:rPr lang="es-PY" sz="1800" b="1" dirty="0">
                <a:solidFill>
                  <a:schemeClr val="dk1"/>
                </a:solidFill>
              </a:rPr>
              <a:t>En caso de incumplimiento </a:t>
            </a:r>
            <a:r>
              <a:rPr lang="en-US" sz="1800" b="1" dirty="0">
                <a:solidFill>
                  <a:schemeClr val="dk1"/>
                </a:solidFill>
              </a:rPr>
              <a:t>la STP </a:t>
            </a:r>
            <a:r>
              <a:rPr lang="en-US" sz="2000" b="1" dirty="0">
                <a:solidFill>
                  <a:srgbClr val="FF0000"/>
                </a:solidFill>
              </a:rPr>
              <a:t>comunicará a la AGPE y la Contraloría General de la República.</a:t>
            </a:r>
            <a:endParaRPr lang="es-PY" sz="2000" b="1" dirty="0">
              <a:solidFill>
                <a:srgbClr val="FF0000"/>
              </a:solidFill>
            </a:endParaRPr>
          </a:p>
        </p:txBody>
      </p:sp>
    </p:spTree>
    <p:extLst>
      <p:ext uri="{BB962C8B-B14F-4D97-AF65-F5344CB8AC3E}">
        <p14:creationId xmlns:p14="http://schemas.microsoft.com/office/powerpoint/2010/main" val="4288204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707681" y="228449"/>
            <a:ext cx="8047417" cy="792549"/>
          </a:xfrm>
          <a:prstGeom prst="rect">
            <a:avLst/>
          </a:prstGeom>
        </p:spPr>
      </p:pic>
      <p:sp>
        <p:nvSpPr>
          <p:cNvPr id="6" name="CuadroTexto 5"/>
          <p:cNvSpPr txBox="1"/>
          <p:nvPr/>
        </p:nvSpPr>
        <p:spPr>
          <a:xfrm>
            <a:off x="1392413" y="1199626"/>
            <a:ext cx="7625593" cy="830997"/>
          </a:xfrm>
          <a:prstGeom prst="rect">
            <a:avLst/>
          </a:prstGeom>
          <a:noFill/>
        </p:spPr>
        <p:txBody>
          <a:bodyPr wrap="square" rtlCol="0">
            <a:spAutoFit/>
          </a:bodyPr>
          <a:lstStyle/>
          <a:p>
            <a:r>
              <a:rPr lang="es-PY" sz="1600" b="1" dirty="0" smtClean="0">
                <a:solidFill>
                  <a:schemeClr val="tx1"/>
                </a:solidFill>
                <a:latin typeface="Arial" panose="020B0604020202020204" pitchFamily="34" charset="0"/>
                <a:cs typeface="Arial" panose="020B0604020202020204" pitchFamily="34" charset="0"/>
              </a:rPr>
              <a:t>SEGUIMIENTO DE METAS DEL PLAN DE ACCION</a:t>
            </a:r>
            <a:endParaRPr lang="es-PY" sz="1600" b="1" dirty="0"/>
          </a:p>
          <a:p>
            <a:endParaRPr lang="es-PY" sz="1600" i="1" dirty="0" smtClean="0"/>
          </a:p>
          <a:p>
            <a:pPr marL="285750" indent="-285750">
              <a:buFont typeface="Arial" panose="020B0604020202020204" pitchFamily="34" charset="0"/>
              <a:buChar char="•"/>
            </a:pPr>
            <a:endParaRPr lang="es-PY" sz="1600" i="1" dirty="0" smtClean="0"/>
          </a:p>
        </p:txBody>
      </p:sp>
      <p:pic>
        <p:nvPicPr>
          <p:cNvPr id="7" name="Picture 2" descr="Resultado de imagen para FLECH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17" y="1116397"/>
            <a:ext cx="1207696" cy="7431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1277403950"/>
              </p:ext>
            </p:extLst>
          </p:nvPr>
        </p:nvGraphicFramePr>
        <p:xfrm>
          <a:off x="601211" y="1942822"/>
          <a:ext cx="7880059" cy="2833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6366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d">
  <a:themeElements>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TotalTime>
  <Words>494</Words>
  <Application>Microsoft Office PowerPoint</Application>
  <PresentationFormat>Presentación en pantalla (16:9)</PresentationFormat>
  <Paragraphs>58</Paragraphs>
  <Slides>10</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Calibri</vt:lpstr>
      <vt:lpstr>Tahoma</vt:lpstr>
      <vt:lpstr>Arial</vt:lpstr>
      <vt:lpstr>Noto Sans Symbols</vt:lpstr>
      <vt:lpstr>Times New Roman</vt:lpstr>
      <vt:lpstr>Red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Cecilia Facetti</dc:creator>
  <cp:lastModifiedBy>Mabel Cubilla</cp:lastModifiedBy>
  <cp:revision>86</cp:revision>
  <dcterms:modified xsi:type="dcterms:W3CDTF">2019-05-22T16:42:18Z</dcterms:modified>
</cp:coreProperties>
</file>